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9" r:id="rId6"/>
    <p:sldId id="257" r:id="rId7"/>
    <p:sldId id="261" r:id="rId8"/>
    <p:sldId id="260" r:id="rId9"/>
    <p:sldId id="263"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5B8425-C2F4-4B6C-B4D8-0CA0D7CCBDFC}" v="8" dt="2025-12-10T14:43:44.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vine, Olivia (SSC/SPC)" userId="S::olivia.devine@ssc-spc.gc.ca::001c1f1b-738a-4778-8cff-e49bd0032d3a" providerId="AD" clId="Web-{FAAB60B6-92F3-26E2-0C58-CFD8610FDCE7}"/>
    <pc:docChg chg="modSld">
      <pc:chgData name="Devine, Olivia (SSC/SPC)" userId="S::olivia.devine@ssc-spc.gc.ca::001c1f1b-738a-4778-8cff-e49bd0032d3a" providerId="AD" clId="Web-{FAAB60B6-92F3-26E2-0C58-CFD8610FDCE7}" dt="2025-11-19T16:39:46.337" v="7"/>
      <pc:docMkLst>
        <pc:docMk/>
      </pc:docMkLst>
      <pc:sldChg chg="addSp delSp modSp addAnim delAnim">
        <pc:chgData name="Devine, Olivia (SSC/SPC)" userId="S::olivia.devine@ssc-spc.gc.ca::001c1f1b-738a-4778-8cff-e49bd0032d3a" providerId="AD" clId="Web-{FAAB60B6-92F3-26E2-0C58-CFD8610FDCE7}" dt="2025-11-19T16:39:46.337" v="7"/>
        <pc:sldMkLst>
          <pc:docMk/>
          <pc:sldMk cId="176830932" sldId="262"/>
        </pc:sldMkLst>
        <pc:picChg chg="add del">
          <ac:chgData name="Devine, Olivia (SSC/SPC)" userId="S::olivia.devine@ssc-spc.gc.ca::001c1f1b-738a-4778-8cff-e49bd0032d3a" providerId="AD" clId="Web-{FAAB60B6-92F3-26E2-0C58-CFD8610FDCE7}" dt="2025-11-19T16:39:46.337" v="7"/>
          <ac:picMkLst>
            <pc:docMk/>
            <pc:sldMk cId="176830932" sldId="262"/>
            <ac:picMk id="8" creationId="{95FB077E-E190-BE04-887A-186B9FB74706}"/>
          </ac:picMkLst>
        </pc:picChg>
      </pc:sldChg>
    </pc:docChg>
  </pc:docChgLst>
  <pc:docChgLst>
    <pc:chgData name="Devine, Olivia (SSC/SPC)" userId="S::olivia.devine@ssc-spc.gc.ca::001c1f1b-738a-4778-8cff-e49bd0032d3a" providerId="AD" clId="Web-{283F2155-F3A9-4BA9-AB5E-64CFF9F82F70}"/>
    <pc:docChg chg="modSld">
      <pc:chgData name="Devine, Olivia (SSC/SPC)" userId="S::olivia.devine@ssc-spc.gc.ca::001c1f1b-738a-4778-8cff-e49bd0032d3a" providerId="AD" clId="Web-{283F2155-F3A9-4BA9-AB5E-64CFF9F82F70}" dt="2025-11-19T16:32:04.688" v="87" actId="14100"/>
      <pc:docMkLst>
        <pc:docMk/>
      </pc:docMkLst>
      <pc:sldChg chg="addSp delSp modSp">
        <pc:chgData name="Devine, Olivia (SSC/SPC)" userId="S::olivia.devine@ssc-spc.gc.ca::001c1f1b-738a-4778-8cff-e49bd0032d3a" providerId="AD" clId="Web-{283F2155-F3A9-4BA9-AB5E-64CFF9F82F70}" dt="2025-11-19T16:21:07.847" v="43" actId="1076"/>
        <pc:sldMkLst>
          <pc:docMk/>
          <pc:sldMk cId="2233996497" sldId="257"/>
        </pc:sldMkLst>
        <pc:picChg chg="add mod">
          <ac:chgData name="Devine, Olivia (SSC/SPC)" userId="S::olivia.devine@ssc-spc.gc.ca::001c1f1b-738a-4778-8cff-e49bd0032d3a" providerId="AD" clId="Web-{283F2155-F3A9-4BA9-AB5E-64CFF9F82F70}" dt="2025-11-19T16:21:07.847" v="43" actId="1076"/>
          <ac:picMkLst>
            <pc:docMk/>
            <pc:sldMk cId="2233996497" sldId="257"/>
            <ac:picMk id="6" creationId="{F24D766C-6B73-14D5-658E-C3D3DB6F0531}"/>
          </ac:picMkLst>
        </pc:picChg>
      </pc:sldChg>
      <pc:sldChg chg="addSp delSp modSp">
        <pc:chgData name="Devine, Olivia (SSC/SPC)" userId="S::olivia.devine@ssc-spc.gc.ca::001c1f1b-738a-4778-8cff-e49bd0032d3a" providerId="AD" clId="Web-{283F2155-F3A9-4BA9-AB5E-64CFF9F82F70}" dt="2025-11-19T16:32:04.688" v="87" actId="14100"/>
        <pc:sldMkLst>
          <pc:docMk/>
          <pc:sldMk cId="241705869" sldId="260"/>
        </pc:sldMkLst>
        <pc:picChg chg="add mod">
          <ac:chgData name="Devine, Olivia (SSC/SPC)" userId="S::olivia.devine@ssc-spc.gc.ca::001c1f1b-738a-4778-8cff-e49bd0032d3a" providerId="AD" clId="Web-{283F2155-F3A9-4BA9-AB5E-64CFF9F82F70}" dt="2025-11-19T16:31:46.984" v="85"/>
          <ac:picMkLst>
            <pc:docMk/>
            <pc:sldMk cId="241705869" sldId="260"/>
            <ac:picMk id="4" creationId="{ACFB9EA4-B1A3-DF84-7870-0E9F9E0C4437}"/>
          </ac:picMkLst>
        </pc:picChg>
        <pc:picChg chg="add mod">
          <ac:chgData name="Devine, Olivia (SSC/SPC)" userId="S::olivia.devine@ssc-spc.gc.ca::001c1f1b-738a-4778-8cff-e49bd0032d3a" providerId="AD" clId="Web-{283F2155-F3A9-4BA9-AB5E-64CFF9F82F70}" dt="2025-11-19T16:32:04.688" v="87" actId="14100"/>
          <ac:picMkLst>
            <pc:docMk/>
            <pc:sldMk cId="241705869" sldId="260"/>
            <ac:picMk id="5" creationId="{8F79932A-8644-B9E8-E074-B48BFD6F7002}"/>
          </ac:picMkLst>
        </pc:picChg>
      </pc:sldChg>
      <pc:sldChg chg="addSp delSp modSp">
        <pc:chgData name="Devine, Olivia (SSC/SPC)" userId="S::olivia.devine@ssc-spc.gc.ca::001c1f1b-738a-4778-8cff-e49bd0032d3a" providerId="AD" clId="Web-{283F2155-F3A9-4BA9-AB5E-64CFF9F82F70}" dt="2025-11-19T16:31:20.623" v="84"/>
        <pc:sldMkLst>
          <pc:docMk/>
          <pc:sldMk cId="3631123762" sldId="261"/>
        </pc:sldMkLst>
        <pc:picChg chg="add mod">
          <ac:chgData name="Devine, Olivia (SSC/SPC)" userId="S::olivia.devine@ssc-spc.gc.ca::001c1f1b-738a-4778-8cff-e49bd0032d3a" providerId="AD" clId="Web-{283F2155-F3A9-4BA9-AB5E-64CFF9F82F70}" dt="2025-11-19T16:31:17.841" v="83"/>
          <ac:picMkLst>
            <pc:docMk/>
            <pc:sldMk cId="3631123762" sldId="261"/>
            <ac:picMk id="5" creationId="{05ED7B12-7A83-C2BF-89DE-6FFF68785801}"/>
          </ac:picMkLst>
        </pc:picChg>
        <pc:picChg chg="add mod">
          <ac:chgData name="Devine, Olivia (SSC/SPC)" userId="S::olivia.devine@ssc-spc.gc.ca::001c1f1b-738a-4778-8cff-e49bd0032d3a" providerId="AD" clId="Web-{283F2155-F3A9-4BA9-AB5E-64CFF9F82F70}" dt="2025-11-19T16:31:20.623" v="84"/>
          <ac:picMkLst>
            <pc:docMk/>
            <pc:sldMk cId="3631123762" sldId="261"/>
            <ac:picMk id="6" creationId="{4CE7B35E-145E-1BBA-F9F3-F93167167C43}"/>
          </ac:picMkLst>
        </pc:picChg>
      </pc:sldChg>
      <pc:sldChg chg="addSp delSp modSp addAnim delAnim">
        <pc:chgData name="Devine, Olivia (SSC/SPC)" userId="S::olivia.devine@ssc-spc.gc.ca::001c1f1b-738a-4778-8cff-e49bd0032d3a" providerId="AD" clId="Web-{283F2155-F3A9-4BA9-AB5E-64CFF9F82F70}" dt="2025-11-19T16:28:58.993" v="78"/>
        <pc:sldMkLst>
          <pc:docMk/>
          <pc:sldMk cId="176830932" sldId="262"/>
        </pc:sldMkLst>
        <pc:picChg chg="add mod">
          <ac:chgData name="Devine, Olivia (SSC/SPC)" userId="S::olivia.devine@ssc-spc.gc.ca::001c1f1b-738a-4778-8cff-e49bd0032d3a" providerId="AD" clId="Web-{283F2155-F3A9-4BA9-AB5E-64CFF9F82F70}" dt="2025-11-19T16:28:58.993" v="78"/>
          <ac:picMkLst>
            <pc:docMk/>
            <pc:sldMk cId="176830932" sldId="262"/>
            <ac:picMk id="8" creationId="{95FB077E-E190-BE04-887A-186B9FB74706}"/>
          </ac:picMkLst>
        </pc:picChg>
      </pc:sldChg>
    </pc:docChg>
  </pc:docChgLst>
  <pc:docChgLst>
    <pc:chgData name="Devine, Olivia (SSC/SPC)" userId="S::olivia.devine@ssc-spc.gc.ca::001c1f1b-738a-4778-8cff-e49bd0032d3a" providerId="AD" clId="Web-{C95B8425-C2F4-4B6C-B4D8-0CA0D7CCBDFC}"/>
    <pc:docChg chg="modSld">
      <pc:chgData name="Devine, Olivia (SSC/SPC)" userId="S::olivia.devine@ssc-spc.gc.ca::001c1f1b-738a-4778-8cff-e49bd0032d3a" providerId="AD" clId="Web-{C95B8425-C2F4-4B6C-B4D8-0CA0D7CCBDFC}" dt="2025-12-10T14:43:44.300" v="7" actId="20577"/>
      <pc:docMkLst>
        <pc:docMk/>
      </pc:docMkLst>
      <pc:sldChg chg="modSp">
        <pc:chgData name="Devine, Olivia (SSC/SPC)" userId="S::olivia.devine@ssc-spc.gc.ca::001c1f1b-738a-4778-8cff-e49bd0032d3a" providerId="AD" clId="Web-{C95B8425-C2F4-4B6C-B4D8-0CA0D7CCBDFC}" dt="2025-12-10T14:43:44.300" v="7" actId="20577"/>
        <pc:sldMkLst>
          <pc:docMk/>
          <pc:sldMk cId="672221472" sldId="256"/>
        </pc:sldMkLst>
        <pc:spChg chg="mod">
          <ac:chgData name="Devine, Olivia (SSC/SPC)" userId="S::olivia.devine@ssc-spc.gc.ca::001c1f1b-738a-4778-8cff-e49bd0032d3a" providerId="AD" clId="Web-{C95B8425-C2F4-4B6C-B4D8-0CA0D7CCBDFC}" dt="2025-12-10T14:43:36.065" v="3" actId="20577"/>
          <ac:spMkLst>
            <pc:docMk/>
            <pc:sldMk cId="672221472" sldId="256"/>
            <ac:spMk id="2" creationId="{E17C615E-7AE9-F5CB-4E05-C4D9C0998C83}"/>
          </ac:spMkLst>
        </pc:spChg>
        <pc:spChg chg="mod">
          <ac:chgData name="Devine, Olivia (SSC/SPC)" userId="S::olivia.devine@ssc-spc.gc.ca::001c1f1b-738a-4778-8cff-e49bd0032d3a" providerId="AD" clId="Web-{C95B8425-C2F4-4B6C-B4D8-0CA0D7CCBDFC}" dt="2025-12-10T14:43:44.300" v="7" actId="20577"/>
          <ac:spMkLst>
            <pc:docMk/>
            <pc:sldMk cId="672221472" sldId="256"/>
            <ac:spMk id="4" creationId="{5DAEE6A0-17FB-DFEF-7C9C-CD09F4D80D80}"/>
          </ac:spMkLst>
        </pc:spChg>
      </pc:sldChg>
    </pc:docChg>
  </pc:docChgLst>
  <pc:docChgLst>
    <pc:chgData name="Devine, Olivia (SSC/SPC)" userId="001c1f1b-738a-4778-8cff-e49bd0032d3a" providerId="ADAL" clId="{FDBAF865-B60A-4695-839B-DFE9D2C515BA}"/>
    <pc:docChg chg="modSld">
      <pc:chgData name="Devine, Olivia (SSC/SPC)" userId="001c1f1b-738a-4778-8cff-e49bd0032d3a" providerId="ADAL" clId="{FDBAF865-B60A-4695-839B-DFE9D2C515BA}" dt="2025-11-19T17:50:21.841" v="4" actId="1076"/>
      <pc:docMkLst>
        <pc:docMk/>
      </pc:docMkLst>
      <pc:sldChg chg="modSp mod">
        <pc:chgData name="Devine, Olivia (SSC/SPC)" userId="001c1f1b-738a-4778-8cff-e49bd0032d3a" providerId="ADAL" clId="{FDBAF865-B60A-4695-839B-DFE9D2C515BA}" dt="2025-11-19T17:49:57.696" v="3" actId="1076"/>
        <pc:sldMkLst>
          <pc:docMk/>
          <pc:sldMk cId="2233996497" sldId="257"/>
        </pc:sldMkLst>
        <pc:spChg chg="mod">
          <ac:chgData name="Devine, Olivia (SSC/SPC)" userId="001c1f1b-738a-4778-8cff-e49bd0032d3a" providerId="ADAL" clId="{FDBAF865-B60A-4695-839B-DFE9D2C515BA}" dt="2025-11-19T17:49:57.696" v="3" actId="1076"/>
          <ac:spMkLst>
            <pc:docMk/>
            <pc:sldMk cId="2233996497" sldId="257"/>
            <ac:spMk id="11" creationId="{84A59547-0586-3BBF-77CC-85CB4F4BAB06}"/>
          </ac:spMkLst>
        </pc:spChg>
      </pc:sldChg>
      <pc:sldChg chg="modSp mod">
        <pc:chgData name="Devine, Olivia (SSC/SPC)" userId="001c1f1b-738a-4778-8cff-e49bd0032d3a" providerId="ADAL" clId="{FDBAF865-B60A-4695-839B-DFE9D2C515BA}" dt="2025-11-19T17:50:21.841" v="4" actId="1076"/>
        <pc:sldMkLst>
          <pc:docMk/>
          <pc:sldMk cId="241705869" sldId="260"/>
        </pc:sldMkLst>
        <pc:picChg chg="mod">
          <ac:chgData name="Devine, Olivia (SSC/SPC)" userId="001c1f1b-738a-4778-8cff-e49bd0032d3a" providerId="ADAL" clId="{FDBAF865-B60A-4695-839B-DFE9D2C515BA}" dt="2025-11-19T17:50:21.841" v="4" actId="1076"/>
          <ac:picMkLst>
            <pc:docMk/>
            <pc:sldMk cId="241705869" sldId="260"/>
            <ac:picMk id="8" creationId="{86061A95-4033-5788-4E41-D89DE1D8DA4F}"/>
          </ac:picMkLst>
        </pc:picChg>
      </pc:sldChg>
      <pc:sldChg chg="modAnim">
        <pc:chgData name="Devine, Olivia (SSC/SPC)" userId="001c1f1b-738a-4778-8cff-e49bd0032d3a" providerId="ADAL" clId="{FDBAF865-B60A-4695-839B-DFE9D2C515BA}" dt="2025-11-19T16:46:14.516" v="0"/>
        <pc:sldMkLst>
          <pc:docMk/>
          <pc:sldMk cId="176830932" sldId="262"/>
        </pc:sldMkLst>
      </pc:sldChg>
    </pc:docChg>
  </pc:docChgLst>
</pc:chgInfo>
</file>

<file path=ppt/media/image1.png>
</file>

<file path=ppt/media/image2.png>
</file>

<file path=ppt/media/image3.png>
</file>

<file path=ppt/media/image4.png>
</file>

<file path=ppt/media/image5.png>
</file>

<file path=ppt/media/image6.sv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DC0F3-49AA-C411-EDC8-B4398286B0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124031C3-0C7D-313A-E075-BB560FB31F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AA778465-AAD4-5682-EA38-26FE83CF3767}"/>
              </a:ext>
            </a:extLst>
          </p:cNvPr>
          <p:cNvSpPr>
            <a:spLocks noGrp="1"/>
          </p:cNvSpPr>
          <p:nvPr>
            <p:ph type="dt" sz="half" idx="10"/>
          </p:nvPr>
        </p:nvSpPr>
        <p:spPr/>
        <p:txBody>
          <a:bodyPr/>
          <a:lstStyle/>
          <a:p>
            <a:fld id="{94CD15D5-E24E-4568-A3F7-8B7CF01C5D16}" type="datetimeFigureOut">
              <a:rPr lang="en-CA" smtClean="0"/>
              <a:t>2025-12-10</a:t>
            </a:fld>
            <a:endParaRPr lang="en-CA"/>
          </a:p>
        </p:txBody>
      </p:sp>
      <p:sp>
        <p:nvSpPr>
          <p:cNvPr id="5" name="Footer Placeholder 4">
            <a:extLst>
              <a:ext uri="{FF2B5EF4-FFF2-40B4-BE49-F238E27FC236}">
                <a16:creationId xmlns:a16="http://schemas.microsoft.com/office/drawing/2014/main" id="{787363D9-1639-114D-828C-EDBBCCAD564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48AE6652-E9F1-759B-AE72-B8EBA1C461CB}"/>
              </a:ext>
            </a:extLst>
          </p:cNvPr>
          <p:cNvSpPr>
            <a:spLocks noGrp="1"/>
          </p:cNvSpPr>
          <p:nvPr>
            <p:ph type="sldNum" sz="quarter" idx="12"/>
          </p:nvPr>
        </p:nvSpPr>
        <p:spPr/>
        <p:txBody>
          <a:bodyPr/>
          <a:lstStyle/>
          <a:p>
            <a:fld id="{406B1C4A-1121-431A-A148-9EA4797F590B}" type="slidenum">
              <a:rPr lang="en-CA" smtClean="0"/>
              <a:t>‹#›</a:t>
            </a:fld>
            <a:endParaRPr lang="en-CA"/>
          </a:p>
        </p:txBody>
      </p:sp>
    </p:spTree>
    <p:extLst>
      <p:ext uri="{BB962C8B-B14F-4D97-AF65-F5344CB8AC3E}">
        <p14:creationId xmlns:p14="http://schemas.microsoft.com/office/powerpoint/2010/main" val="184272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299B7-6A4C-1346-3657-F4694CFDA1D8}"/>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720B7B5A-2B80-1249-755E-133BA9AC23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4997E29-E28A-2750-83DF-906135098764}"/>
              </a:ext>
            </a:extLst>
          </p:cNvPr>
          <p:cNvSpPr>
            <a:spLocks noGrp="1"/>
          </p:cNvSpPr>
          <p:nvPr>
            <p:ph type="dt" sz="half" idx="10"/>
          </p:nvPr>
        </p:nvSpPr>
        <p:spPr/>
        <p:txBody>
          <a:bodyPr/>
          <a:lstStyle/>
          <a:p>
            <a:fld id="{94CD15D5-E24E-4568-A3F7-8B7CF01C5D16}" type="datetimeFigureOut">
              <a:rPr lang="en-CA" smtClean="0"/>
              <a:t>2025-12-10</a:t>
            </a:fld>
            <a:endParaRPr lang="en-CA"/>
          </a:p>
        </p:txBody>
      </p:sp>
      <p:sp>
        <p:nvSpPr>
          <p:cNvPr id="5" name="Footer Placeholder 4">
            <a:extLst>
              <a:ext uri="{FF2B5EF4-FFF2-40B4-BE49-F238E27FC236}">
                <a16:creationId xmlns:a16="http://schemas.microsoft.com/office/drawing/2014/main" id="{AF48C37E-EC9A-F8EC-C7F2-A6C005EB6ED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A217552-57D3-0F88-08BB-38F6EE2F5C9F}"/>
              </a:ext>
            </a:extLst>
          </p:cNvPr>
          <p:cNvSpPr>
            <a:spLocks noGrp="1"/>
          </p:cNvSpPr>
          <p:nvPr>
            <p:ph type="sldNum" sz="quarter" idx="12"/>
          </p:nvPr>
        </p:nvSpPr>
        <p:spPr/>
        <p:txBody>
          <a:bodyPr/>
          <a:lstStyle/>
          <a:p>
            <a:fld id="{406B1C4A-1121-431A-A148-9EA4797F590B}" type="slidenum">
              <a:rPr lang="en-CA" smtClean="0"/>
              <a:t>‹#›</a:t>
            </a:fld>
            <a:endParaRPr lang="en-CA"/>
          </a:p>
        </p:txBody>
      </p:sp>
    </p:spTree>
    <p:extLst>
      <p:ext uri="{BB962C8B-B14F-4D97-AF65-F5344CB8AC3E}">
        <p14:creationId xmlns:p14="http://schemas.microsoft.com/office/powerpoint/2010/main" val="872450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A70C61-A96A-710C-730B-04ADA0BA69E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5D552B0-D8EE-7485-E337-E7FAC8AD97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6205258-A5D8-8530-20BE-DF1AA2DB999A}"/>
              </a:ext>
            </a:extLst>
          </p:cNvPr>
          <p:cNvSpPr>
            <a:spLocks noGrp="1"/>
          </p:cNvSpPr>
          <p:nvPr>
            <p:ph type="dt" sz="half" idx="10"/>
          </p:nvPr>
        </p:nvSpPr>
        <p:spPr/>
        <p:txBody>
          <a:bodyPr/>
          <a:lstStyle/>
          <a:p>
            <a:fld id="{94CD15D5-E24E-4568-A3F7-8B7CF01C5D16}" type="datetimeFigureOut">
              <a:rPr lang="en-CA" smtClean="0"/>
              <a:t>2025-12-10</a:t>
            </a:fld>
            <a:endParaRPr lang="en-CA"/>
          </a:p>
        </p:txBody>
      </p:sp>
      <p:sp>
        <p:nvSpPr>
          <p:cNvPr id="5" name="Footer Placeholder 4">
            <a:extLst>
              <a:ext uri="{FF2B5EF4-FFF2-40B4-BE49-F238E27FC236}">
                <a16:creationId xmlns:a16="http://schemas.microsoft.com/office/drawing/2014/main" id="{63D31B36-A08E-5FF3-3D53-8DCBF97E393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3414B61-6CFF-077E-E098-69775C179D0A}"/>
              </a:ext>
            </a:extLst>
          </p:cNvPr>
          <p:cNvSpPr>
            <a:spLocks noGrp="1"/>
          </p:cNvSpPr>
          <p:nvPr>
            <p:ph type="sldNum" sz="quarter" idx="12"/>
          </p:nvPr>
        </p:nvSpPr>
        <p:spPr/>
        <p:txBody>
          <a:bodyPr/>
          <a:lstStyle/>
          <a:p>
            <a:fld id="{406B1C4A-1121-431A-A148-9EA4797F590B}" type="slidenum">
              <a:rPr lang="en-CA" smtClean="0"/>
              <a:t>‹#›</a:t>
            </a:fld>
            <a:endParaRPr lang="en-CA"/>
          </a:p>
        </p:txBody>
      </p:sp>
    </p:spTree>
    <p:extLst>
      <p:ext uri="{BB962C8B-B14F-4D97-AF65-F5344CB8AC3E}">
        <p14:creationId xmlns:p14="http://schemas.microsoft.com/office/powerpoint/2010/main" val="3002854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F12C0-CA3C-91C8-7B4B-0211255FCD7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A29F550-312E-050D-E5FB-0C428A41D7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6B17630-8F4E-939D-7914-C651EB28D131}"/>
              </a:ext>
            </a:extLst>
          </p:cNvPr>
          <p:cNvSpPr>
            <a:spLocks noGrp="1"/>
          </p:cNvSpPr>
          <p:nvPr>
            <p:ph type="dt" sz="half" idx="10"/>
          </p:nvPr>
        </p:nvSpPr>
        <p:spPr/>
        <p:txBody>
          <a:bodyPr/>
          <a:lstStyle/>
          <a:p>
            <a:fld id="{94CD15D5-E24E-4568-A3F7-8B7CF01C5D16}" type="datetimeFigureOut">
              <a:rPr lang="en-CA" smtClean="0"/>
              <a:t>2025-12-10</a:t>
            </a:fld>
            <a:endParaRPr lang="en-CA"/>
          </a:p>
        </p:txBody>
      </p:sp>
      <p:sp>
        <p:nvSpPr>
          <p:cNvPr id="5" name="Footer Placeholder 4">
            <a:extLst>
              <a:ext uri="{FF2B5EF4-FFF2-40B4-BE49-F238E27FC236}">
                <a16:creationId xmlns:a16="http://schemas.microsoft.com/office/drawing/2014/main" id="{78F7D80C-EB94-4005-56E2-B6349C13C7A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33ABCFE-072C-6D09-30A8-E444320684D6}"/>
              </a:ext>
            </a:extLst>
          </p:cNvPr>
          <p:cNvSpPr>
            <a:spLocks noGrp="1"/>
          </p:cNvSpPr>
          <p:nvPr>
            <p:ph type="sldNum" sz="quarter" idx="12"/>
          </p:nvPr>
        </p:nvSpPr>
        <p:spPr/>
        <p:txBody>
          <a:bodyPr/>
          <a:lstStyle/>
          <a:p>
            <a:fld id="{406B1C4A-1121-431A-A148-9EA4797F590B}" type="slidenum">
              <a:rPr lang="en-CA" smtClean="0"/>
              <a:t>‹#›</a:t>
            </a:fld>
            <a:endParaRPr lang="en-CA"/>
          </a:p>
        </p:txBody>
      </p:sp>
    </p:spTree>
    <p:extLst>
      <p:ext uri="{BB962C8B-B14F-4D97-AF65-F5344CB8AC3E}">
        <p14:creationId xmlns:p14="http://schemas.microsoft.com/office/powerpoint/2010/main" val="3388768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5CB31-CA19-8BED-DC51-667464DAFB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961CF739-1EED-0228-A532-2D9492DA2A3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37F45A-CFB9-B927-C9E8-9CB310DEF805}"/>
              </a:ext>
            </a:extLst>
          </p:cNvPr>
          <p:cNvSpPr>
            <a:spLocks noGrp="1"/>
          </p:cNvSpPr>
          <p:nvPr>
            <p:ph type="dt" sz="half" idx="10"/>
          </p:nvPr>
        </p:nvSpPr>
        <p:spPr/>
        <p:txBody>
          <a:bodyPr/>
          <a:lstStyle/>
          <a:p>
            <a:fld id="{94CD15D5-E24E-4568-A3F7-8B7CF01C5D16}" type="datetimeFigureOut">
              <a:rPr lang="en-CA" smtClean="0"/>
              <a:t>2025-12-10</a:t>
            </a:fld>
            <a:endParaRPr lang="en-CA"/>
          </a:p>
        </p:txBody>
      </p:sp>
      <p:sp>
        <p:nvSpPr>
          <p:cNvPr id="5" name="Footer Placeholder 4">
            <a:extLst>
              <a:ext uri="{FF2B5EF4-FFF2-40B4-BE49-F238E27FC236}">
                <a16:creationId xmlns:a16="http://schemas.microsoft.com/office/drawing/2014/main" id="{88CF2D9C-258E-C1F2-84EE-A91C242B644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16148EC-C9FD-94C5-8829-3B45F58449BC}"/>
              </a:ext>
            </a:extLst>
          </p:cNvPr>
          <p:cNvSpPr>
            <a:spLocks noGrp="1"/>
          </p:cNvSpPr>
          <p:nvPr>
            <p:ph type="sldNum" sz="quarter" idx="12"/>
          </p:nvPr>
        </p:nvSpPr>
        <p:spPr/>
        <p:txBody>
          <a:bodyPr/>
          <a:lstStyle/>
          <a:p>
            <a:fld id="{406B1C4A-1121-431A-A148-9EA4797F590B}" type="slidenum">
              <a:rPr lang="en-CA" smtClean="0"/>
              <a:t>‹#›</a:t>
            </a:fld>
            <a:endParaRPr lang="en-CA"/>
          </a:p>
        </p:txBody>
      </p:sp>
    </p:spTree>
    <p:extLst>
      <p:ext uri="{BB962C8B-B14F-4D97-AF65-F5344CB8AC3E}">
        <p14:creationId xmlns:p14="http://schemas.microsoft.com/office/powerpoint/2010/main" val="1557844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73BFE-E236-CFCC-C3D1-95AB4AB2F40C}"/>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FF3E3E1-B284-2FDA-1B37-9DC4FF6516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7C43CFE4-EDCE-D6D6-5A7F-3CB99A2942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F187B759-752F-E90C-702F-554A1A3174AF}"/>
              </a:ext>
            </a:extLst>
          </p:cNvPr>
          <p:cNvSpPr>
            <a:spLocks noGrp="1"/>
          </p:cNvSpPr>
          <p:nvPr>
            <p:ph type="dt" sz="half" idx="10"/>
          </p:nvPr>
        </p:nvSpPr>
        <p:spPr/>
        <p:txBody>
          <a:bodyPr/>
          <a:lstStyle/>
          <a:p>
            <a:fld id="{94CD15D5-E24E-4568-A3F7-8B7CF01C5D16}" type="datetimeFigureOut">
              <a:rPr lang="en-CA" smtClean="0"/>
              <a:t>2025-12-10</a:t>
            </a:fld>
            <a:endParaRPr lang="en-CA"/>
          </a:p>
        </p:txBody>
      </p:sp>
      <p:sp>
        <p:nvSpPr>
          <p:cNvPr id="6" name="Footer Placeholder 5">
            <a:extLst>
              <a:ext uri="{FF2B5EF4-FFF2-40B4-BE49-F238E27FC236}">
                <a16:creationId xmlns:a16="http://schemas.microsoft.com/office/drawing/2014/main" id="{37888F47-F1BC-A383-1E25-E336EE570D4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673AF7B-120C-D296-3F72-4F30A17F1BA4}"/>
              </a:ext>
            </a:extLst>
          </p:cNvPr>
          <p:cNvSpPr>
            <a:spLocks noGrp="1"/>
          </p:cNvSpPr>
          <p:nvPr>
            <p:ph type="sldNum" sz="quarter" idx="12"/>
          </p:nvPr>
        </p:nvSpPr>
        <p:spPr/>
        <p:txBody>
          <a:bodyPr/>
          <a:lstStyle/>
          <a:p>
            <a:fld id="{406B1C4A-1121-431A-A148-9EA4797F590B}" type="slidenum">
              <a:rPr lang="en-CA" smtClean="0"/>
              <a:t>‹#›</a:t>
            </a:fld>
            <a:endParaRPr lang="en-CA"/>
          </a:p>
        </p:txBody>
      </p:sp>
    </p:spTree>
    <p:extLst>
      <p:ext uri="{BB962C8B-B14F-4D97-AF65-F5344CB8AC3E}">
        <p14:creationId xmlns:p14="http://schemas.microsoft.com/office/powerpoint/2010/main" val="2330363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1F6D2-AA19-9EB2-9864-B1CDA4467C2E}"/>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1BE0B223-EFD7-2B59-3FAC-C28892E0D0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EF0E40-ED16-76C2-47E1-22788A589D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A29C857-B80C-CE24-B52A-449BBE12B5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213A89-0E5B-EC80-44E1-9B995FE0BB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B32DC8C1-E73A-61F0-F6CF-1B409D8F1D63}"/>
              </a:ext>
            </a:extLst>
          </p:cNvPr>
          <p:cNvSpPr>
            <a:spLocks noGrp="1"/>
          </p:cNvSpPr>
          <p:nvPr>
            <p:ph type="dt" sz="half" idx="10"/>
          </p:nvPr>
        </p:nvSpPr>
        <p:spPr/>
        <p:txBody>
          <a:bodyPr/>
          <a:lstStyle/>
          <a:p>
            <a:fld id="{94CD15D5-E24E-4568-A3F7-8B7CF01C5D16}" type="datetimeFigureOut">
              <a:rPr lang="en-CA" smtClean="0"/>
              <a:t>2025-12-10</a:t>
            </a:fld>
            <a:endParaRPr lang="en-CA"/>
          </a:p>
        </p:txBody>
      </p:sp>
      <p:sp>
        <p:nvSpPr>
          <p:cNvPr id="8" name="Footer Placeholder 7">
            <a:extLst>
              <a:ext uri="{FF2B5EF4-FFF2-40B4-BE49-F238E27FC236}">
                <a16:creationId xmlns:a16="http://schemas.microsoft.com/office/drawing/2014/main" id="{926AF275-CBC0-0E43-6FD8-CA848E8DD4B7}"/>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37C03CCF-E63B-D5D9-08BB-D8DAC8FFF205}"/>
              </a:ext>
            </a:extLst>
          </p:cNvPr>
          <p:cNvSpPr>
            <a:spLocks noGrp="1"/>
          </p:cNvSpPr>
          <p:nvPr>
            <p:ph type="sldNum" sz="quarter" idx="12"/>
          </p:nvPr>
        </p:nvSpPr>
        <p:spPr/>
        <p:txBody>
          <a:bodyPr/>
          <a:lstStyle/>
          <a:p>
            <a:fld id="{406B1C4A-1121-431A-A148-9EA4797F590B}" type="slidenum">
              <a:rPr lang="en-CA" smtClean="0"/>
              <a:t>‹#›</a:t>
            </a:fld>
            <a:endParaRPr lang="en-CA"/>
          </a:p>
        </p:txBody>
      </p:sp>
    </p:spTree>
    <p:extLst>
      <p:ext uri="{BB962C8B-B14F-4D97-AF65-F5344CB8AC3E}">
        <p14:creationId xmlns:p14="http://schemas.microsoft.com/office/powerpoint/2010/main" val="3416576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B5C3D-12FE-D3FE-EA2B-E64763FB2C91}"/>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0B60D23D-294D-DB15-2FCE-1B736D16E407}"/>
              </a:ext>
            </a:extLst>
          </p:cNvPr>
          <p:cNvSpPr>
            <a:spLocks noGrp="1"/>
          </p:cNvSpPr>
          <p:nvPr>
            <p:ph type="dt" sz="half" idx="10"/>
          </p:nvPr>
        </p:nvSpPr>
        <p:spPr/>
        <p:txBody>
          <a:bodyPr/>
          <a:lstStyle/>
          <a:p>
            <a:fld id="{94CD15D5-E24E-4568-A3F7-8B7CF01C5D16}" type="datetimeFigureOut">
              <a:rPr lang="en-CA" smtClean="0"/>
              <a:t>2025-12-10</a:t>
            </a:fld>
            <a:endParaRPr lang="en-CA"/>
          </a:p>
        </p:txBody>
      </p:sp>
      <p:sp>
        <p:nvSpPr>
          <p:cNvPr id="4" name="Footer Placeholder 3">
            <a:extLst>
              <a:ext uri="{FF2B5EF4-FFF2-40B4-BE49-F238E27FC236}">
                <a16:creationId xmlns:a16="http://schemas.microsoft.com/office/drawing/2014/main" id="{78522F38-3E40-33EB-B071-65CD9F7E3980}"/>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C2E1BAA0-783B-92A3-2670-25A1B36C7634}"/>
              </a:ext>
            </a:extLst>
          </p:cNvPr>
          <p:cNvSpPr>
            <a:spLocks noGrp="1"/>
          </p:cNvSpPr>
          <p:nvPr>
            <p:ph type="sldNum" sz="quarter" idx="12"/>
          </p:nvPr>
        </p:nvSpPr>
        <p:spPr/>
        <p:txBody>
          <a:bodyPr/>
          <a:lstStyle/>
          <a:p>
            <a:fld id="{406B1C4A-1121-431A-A148-9EA4797F590B}" type="slidenum">
              <a:rPr lang="en-CA" smtClean="0"/>
              <a:t>‹#›</a:t>
            </a:fld>
            <a:endParaRPr lang="en-CA"/>
          </a:p>
        </p:txBody>
      </p:sp>
    </p:spTree>
    <p:extLst>
      <p:ext uri="{BB962C8B-B14F-4D97-AF65-F5344CB8AC3E}">
        <p14:creationId xmlns:p14="http://schemas.microsoft.com/office/powerpoint/2010/main" val="915214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6410FC-DB4C-4D2C-B7BD-CAEEAEC6258A}"/>
              </a:ext>
            </a:extLst>
          </p:cNvPr>
          <p:cNvSpPr>
            <a:spLocks noGrp="1"/>
          </p:cNvSpPr>
          <p:nvPr>
            <p:ph type="dt" sz="half" idx="10"/>
          </p:nvPr>
        </p:nvSpPr>
        <p:spPr/>
        <p:txBody>
          <a:bodyPr/>
          <a:lstStyle/>
          <a:p>
            <a:fld id="{94CD15D5-E24E-4568-A3F7-8B7CF01C5D16}" type="datetimeFigureOut">
              <a:rPr lang="en-CA" smtClean="0"/>
              <a:t>2025-12-10</a:t>
            </a:fld>
            <a:endParaRPr lang="en-CA"/>
          </a:p>
        </p:txBody>
      </p:sp>
      <p:sp>
        <p:nvSpPr>
          <p:cNvPr id="3" name="Footer Placeholder 2">
            <a:extLst>
              <a:ext uri="{FF2B5EF4-FFF2-40B4-BE49-F238E27FC236}">
                <a16:creationId xmlns:a16="http://schemas.microsoft.com/office/drawing/2014/main" id="{9B24154C-AEB1-51BA-EAC4-3A80D4A24EB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7C713D7D-FC35-0771-BB80-8078A1E77EB1}"/>
              </a:ext>
            </a:extLst>
          </p:cNvPr>
          <p:cNvSpPr>
            <a:spLocks noGrp="1"/>
          </p:cNvSpPr>
          <p:nvPr>
            <p:ph type="sldNum" sz="quarter" idx="12"/>
          </p:nvPr>
        </p:nvSpPr>
        <p:spPr/>
        <p:txBody>
          <a:bodyPr/>
          <a:lstStyle/>
          <a:p>
            <a:fld id="{406B1C4A-1121-431A-A148-9EA4797F590B}" type="slidenum">
              <a:rPr lang="en-CA" smtClean="0"/>
              <a:t>‹#›</a:t>
            </a:fld>
            <a:endParaRPr lang="en-CA"/>
          </a:p>
        </p:txBody>
      </p:sp>
    </p:spTree>
    <p:extLst>
      <p:ext uri="{BB962C8B-B14F-4D97-AF65-F5344CB8AC3E}">
        <p14:creationId xmlns:p14="http://schemas.microsoft.com/office/powerpoint/2010/main" val="521191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1583D-032B-A7AC-FBD5-A145DC0541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77E3E48A-F2CD-064B-897E-A054555087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E2F99290-BA94-ED51-D279-9073B2377E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C6B058-C3ED-445B-1266-011058593FFD}"/>
              </a:ext>
            </a:extLst>
          </p:cNvPr>
          <p:cNvSpPr>
            <a:spLocks noGrp="1"/>
          </p:cNvSpPr>
          <p:nvPr>
            <p:ph type="dt" sz="half" idx="10"/>
          </p:nvPr>
        </p:nvSpPr>
        <p:spPr/>
        <p:txBody>
          <a:bodyPr/>
          <a:lstStyle/>
          <a:p>
            <a:fld id="{94CD15D5-E24E-4568-A3F7-8B7CF01C5D16}" type="datetimeFigureOut">
              <a:rPr lang="en-CA" smtClean="0"/>
              <a:t>2025-12-10</a:t>
            </a:fld>
            <a:endParaRPr lang="en-CA"/>
          </a:p>
        </p:txBody>
      </p:sp>
      <p:sp>
        <p:nvSpPr>
          <p:cNvPr id="6" name="Footer Placeholder 5">
            <a:extLst>
              <a:ext uri="{FF2B5EF4-FFF2-40B4-BE49-F238E27FC236}">
                <a16:creationId xmlns:a16="http://schemas.microsoft.com/office/drawing/2014/main" id="{2F9A4AF2-4AE6-1C49-B78C-1721F517604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F01C2F1D-A559-676D-007E-62654365EC79}"/>
              </a:ext>
            </a:extLst>
          </p:cNvPr>
          <p:cNvSpPr>
            <a:spLocks noGrp="1"/>
          </p:cNvSpPr>
          <p:nvPr>
            <p:ph type="sldNum" sz="quarter" idx="12"/>
          </p:nvPr>
        </p:nvSpPr>
        <p:spPr/>
        <p:txBody>
          <a:bodyPr/>
          <a:lstStyle/>
          <a:p>
            <a:fld id="{406B1C4A-1121-431A-A148-9EA4797F590B}" type="slidenum">
              <a:rPr lang="en-CA" smtClean="0"/>
              <a:t>‹#›</a:t>
            </a:fld>
            <a:endParaRPr lang="en-CA"/>
          </a:p>
        </p:txBody>
      </p:sp>
    </p:spTree>
    <p:extLst>
      <p:ext uri="{BB962C8B-B14F-4D97-AF65-F5344CB8AC3E}">
        <p14:creationId xmlns:p14="http://schemas.microsoft.com/office/powerpoint/2010/main" val="331769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5FCC4-D2CA-FA17-E2F4-9FBB0B5CC3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62B78F2D-F074-5647-09BD-8A0E594127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A2DFA353-228D-AA2A-7CBE-270CC45B6D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FD391E-6B02-AE99-3DC1-DFADBFD0427E}"/>
              </a:ext>
            </a:extLst>
          </p:cNvPr>
          <p:cNvSpPr>
            <a:spLocks noGrp="1"/>
          </p:cNvSpPr>
          <p:nvPr>
            <p:ph type="dt" sz="half" idx="10"/>
          </p:nvPr>
        </p:nvSpPr>
        <p:spPr/>
        <p:txBody>
          <a:bodyPr/>
          <a:lstStyle/>
          <a:p>
            <a:fld id="{94CD15D5-E24E-4568-A3F7-8B7CF01C5D16}" type="datetimeFigureOut">
              <a:rPr lang="en-CA" smtClean="0"/>
              <a:t>2025-12-10</a:t>
            </a:fld>
            <a:endParaRPr lang="en-CA"/>
          </a:p>
        </p:txBody>
      </p:sp>
      <p:sp>
        <p:nvSpPr>
          <p:cNvPr id="6" name="Footer Placeholder 5">
            <a:extLst>
              <a:ext uri="{FF2B5EF4-FFF2-40B4-BE49-F238E27FC236}">
                <a16:creationId xmlns:a16="http://schemas.microsoft.com/office/drawing/2014/main" id="{133C0268-DD09-1FCC-33C1-29FE1BC4C8C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44680F6-FE55-71D9-09AC-6A9BD1F09F21}"/>
              </a:ext>
            </a:extLst>
          </p:cNvPr>
          <p:cNvSpPr>
            <a:spLocks noGrp="1"/>
          </p:cNvSpPr>
          <p:nvPr>
            <p:ph type="sldNum" sz="quarter" idx="12"/>
          </p:nvPr>
        </p:nvSpPr>
        <p:spPr/>
        <p:txBody>
          <a:bodyPr/>
          <a:lstStyle/>
          <a:p>
            <a:fld id="{406B1C4A-1121-431A-A148-9EA4797F590B}" type="slidenum">
              <a:rPr lang="en-CA" smtClean="0"/>
              <a:t>‹#›</a:t>
            </a:fld>
            <a:endParaRPr lang="en-CA"/>
          </a:p>
        </p:txBody>
      </p:sp>
    </p:spTree>
    <p:extLst>
      <p:ext uri="{BB962C8B-B14F-4D97-AF65-F5344CB8AC3E}">
        <p14:creationId xmlns:p14="http://schemas.microsoft.com/office/powerpoint/2010/main" val="86480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1D905C-050B-A6EE-602B-1123240B60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A96F524-3756-4A1E-B189-4DD7A4307E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14EE1B6-85C7-8213-FC2D-A23C1EB104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4CD15D5-E24E-4568-A3F7-8B7CF01C5D16}" type="datetimeFigureOut">
              <a:rPr lang="en-CA" smtClean="0"/>
              <a:t>2025-12-10</a:t>
            </a:fld>
            <a:endParaRPr lang="en-CA"/>
          </a:p>
        </p:txBody>
      </p:sp>
      <p:sp>
        <p:nvSpPr>
          <p:cNvPr id="5" name="Footer Placeholder 4">
            <a:extLst>
              <a:ext uri="{FF2B5EF4-FFF2-40B4-BE49-F238E27FC236}">
                <a16:creationId xmlns:a16="http://schemas.microsoft.com/office/drawing/2014/main" id="{6D46F72E-8C1F-0CFB-5BCC-DA2E4C9D6B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1F6ED2E9-6979-5A3B-E85A-FA183CAB6C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06B1C4A-1121-431A-A148-9EA4797F590B}" type="slidenum">
              <a:rPr lang="en-CA" smtClean="0"/>
              <a:t>‹#›</a:t>
            </a:fld>
            <a:endParaRPr lang="en-CA"/>
          </a:p>
        </p:txBody>
      </p:sp>
      <p:sp>
        <p:nvSpPr>
          <p:cNvPr id="8" name="TextBox 7">
            <a:extLst>
              <a:ext uri="{FF2B5EF4-FFF2-40B4-BE49-F238E27FC236}">
                <a16:creationId xmlns:a16="http://schemas.microsoft.com/office/drawing/2014/main" id="{0A6C35FA-B0F5-3E72-4271-D71462EF3664}"/>
              </a:ext>
            </a:extLst>
          </p:cNvPr>
          <p:cNvSpPr txBox="1"/>
          <p:nvPr userDrawn="1">
            <p:extLst>
              <p:ext uri="{1162E1C5-73C7-4A58-AE30-91384D911F3F}">
                <p184:classification xmlns:p184="http://schemas.microsoft.com/office/powerpoint/2018/4/main" val="hdr"/>
              </p:ext>
            </p:extLst>
          </p:nvPr>
        </p:nvSpPr>
        <p:spPr>
          <a:xfrm>
            <a:off x="10466388" y="63500"/>
            <a:ext cx="1697037" cy="182880"/>
          </a:xfrm>
          <a:prstGeom prst="rect">
            <a:avLst/>
          </a:prstGeom>
        </p:spPr>
        <p:txBody>
          <a:bodyPr horzOverflow="overflow" lIns="0" tIns="0" rIns="0" bIns="0">
            <a:spAutoFit/>
          </a:bodyPr>
          <a:lstStyle/>
          <a:p>
            <a:pPr algn="l"/>
            <a:r>
              <a:rPr lang="en-CA" sz="1200">
                <a:solidFill>
                  <a:srgbClr val="000000"/>
                </a:solidFill>
                <a:latin typeface="Calibri" panose="020F0502020204030204" pitchFamily="34" charset="0"/>
                <a:ea typeface="Calibri" panose="020F0502020204030204" pitchFamily="34" charset="0"/>
                <a:cs typeface="Calibri" panose="020F0502020204030204" pitchFamily="34" charset="0"/>
              </a:rPr>
              <a:t>Unclassified | Non classifié</a:t>
            </a:r>
          </a:p>
        </p:txBody>
      </p:sp>
    </p:spTree>
    <p:extLst>
      <p:ext uri="{BB962C8B-B14F-4D97-AF65-F5344CB8AC3E}">
        <p14:creationId xmlns:p14="http://schemas.microsoft.com/office/powerpoint/2010/main" val="38374854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1.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Layout" Target="../slideLayouts/slideLayout1.xml"/><Relationship Id="rId5" Type="http://schemas.openxmlformats.org/officeDocument/2006/relationships/tags" Target="../tags/tag5.xml"/><Relationship Id="rId4" Type="http://schemas.openxmlformats.org/officeDocument/2006/relationships/tags" Target="../tags/tag4.xml"/></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8.xml"/><Relationship Id="rId7" Type="http://schemas.openxmlformats.org/officeDocument/2006/relationships/tags" Target="../tags/tag12.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s>
</file>

<file path=ppt/slides/_rels/slide3.xml.rels><?xml version="1.0" encoding="UTF-8" standalone="yes"?>
<Relationships xmlns="http://schemas.openxmlformats.org/package/2006/relationships"><Relationship Id="rId8" Type="http://schemas.openxmlformats.org/officeDocument/2006/relationships/tags" Target="../tags/tag20.xml"/><Relationship Id="rId3" Type="http://schemas.openxmlformats.org/officeDocument/2006/relationships/tags" Target="../tags/tag15.xml"/><Relationship Id="rId7" Type="http://schemas.openxmlformats.org/officeDocument/2006/relationships/tags" Target="../tags/tag19.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tags" Target="../tags/tag18.xml"/><Relationship Id="rId5" Type="http://schemas.openxmlformats.org/officeDocument/2006/relationships/tags" Target="../tags/tag17.xml"/><Relationship Id="rId10" Type="http://schemas.openxmlformats.org/officeDocument/2006/relationships/image" Target="../media/image2.png"/><Relationship Id="rId4" Type="http://schemas.openxmlformats.org/officeDocument/2006/relationships/tags" Target="../tags/tag16.xml"/><Relationship Id="rId9"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23.xml"/><Relationship Id="rId7" Type="http://schemas.openxmlformats.org/officeDocument/2006/relationships/image" Target="../media/image3.png"/><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slideLayout" Target="../slideLayouts/slideLayout2.xml"/><Relationship Id="rId5" Type="http://schemas.openxmlformats.org/officeDocument/2006/relationships/tags" Target="../tags/tag25.xml"/><Relationship Id="rId4" Type="http://schemas.openxmlformats.org/officeDocument/2006/relationships/tags" Target="../tags/tag24.xml"/></Relationships>
</file>

<file path=ppt/slides/_rels/slide5.xml.rels><?xml version="1.0" encoding="UTF-8" standalone="yes"?>
<Relationships xmlns="http://schemas.openxmlformats.org/package/2006/relationships"><Relationship Id="rId8" Type="http://schemas.openxmlformats.org/officeDocument/2006/relationships/tags" Target="../tags/tag33.xml"/><Relationship Id="rId13" Type="http://schemas.openxmlformats.org/officeDocument/2006/relationships/image" Target="../media/image8.png"/><Relationship Id="rId3" Type="http://schemas.openxmlformats.org/officeDocument/2006/relationships/tags" Target="../tags/tag28.xml"/><Relationship Id="rId7" Type="http://schemas.openxmlformats.org/officeDocument/2006/relationships/tags" Target="../tags/tag32.xml"/><Relationship Id="rId12" Type="http://schemas.openxmlformats.org/officeDocument/2006/relationships/image" Target="../media/image7.png"/><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11" Type="http://schemas.openxmlformats.org/officeDocument/2006/relationships/image" Target="../media/image6.svg"/><Relationship Id="rId5" Type="http://schemas.openxmlformats.org/officeDocument/2006/relationships/tags" Target="../tags/tag30.xml"/><Relationship Id="rId10" Type="http://schemas.openxmlformats.org/officeDocument/2006/relationships/image" Target="../media/image5.png"/><Relationship Id="rId4" Type="http://schemas.openxmlformats.org/officeDocument/2006/relationships/tags" Target="../tags/tag29.xml"/><Relationship Id="rId9"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36.xml"/><Relationship Id="rId7" Type="http://schemas.openxmlformats.org/officeDocument/2006/relationships/tags" Target="../tags/tag40.xml"/><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43.xml"/><Relationship Id="rId7" Type="http://schemas.openxmlformats.org/officeDocument/2006/relationships/video" Target="../media/media1.mp4"/><Relationship Id="rId2" Type="http://schemas.openxmlformats.org/officeDocument/2006/relationships/tags" Target="../tags/tag42.xml"/><Relationship Id="rId1" Type="http://schemas.openxmlformats.org/officeDocument/2006/relationships/tags" Target="../tags/tag41.xml"/><Relationship Id="rId6" Type="http://schemas.microsoft.com/office/2007/relationships/media" Target="../media/media1.mp4"/><Relationship Id="rId5" Type="http://schemas.openxmlformats.org/officeDocument/2006/relationships/tags" Target="../tags/tag45.xml"/><Relationship Id="rId10" Type="http://schemas.openxmlformats.org/officeDocument/2006/relationships/image" Target="../media/image9.png"/><Relationship Id="rId4" Type="http://schemas.openxmlformats.org/officeDocument/2006/relationships/tags" Target="../tags/tag44.xml"/><Relationship Id="rId9"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C615E-7AE9-F5CB-4E05-C4D9C0998C83}"/>
              </a:ext>
            </a:extLst>
          </p:cNvPr>
          <p:cNvSpPr>
            <a:spLocks noGrp="1"/>
          </p:cNvSpPr>
          <p:nvPr>
            <p:ph type="ctrTitle"/>
            <p:custDataLst>
              <p:tags r:id="rId1"/>
            </p:custDataLst>
          </p:nvPr>
        </p:nvSpPr>
        <p:spPr>
          <a:xfrm>
            <a:off x="1524000" y="1891954"/>
            <a:ext cx="9144000" cy="892659"/>
          </a:xfrm>
        </p:spPr>
        <p:txBody>
          <a:bodyPr>
            <a:normAutofit/>
          </a:bodyPr>
          <a:lstStyle/>
          <a:p>
            <a:r>
              <a:rPr lang="en-CA" sz="5400" dirty="0"/>
              <a:t>SSC Hybrid Business Cards</a:t>
            </a:r>
          </a:p>
        </p:txBody>
      </p:sp>
      <p:sp>
        <p:nvSpPr>
          <p:cNvPr id="3" name="Subtitle 2">
            <a:extLst>
              <a:ext uri="{FF2B5EF4-FFF2-40B4-BE49-F238E27FC236}">
                <a16:creationId xmlns:a16="http://schemas.microsoft.com/office/drawing/2014/main" id="{2E6450EE-C13D-8753-5BAA-E29C5828DDAF}"/>
              </a:ext>
            </a:extLst>
          </p:cNvPr>
          <p:cNvSpPr>
            <a:spLocks noGrp="1"/>
          </p:cNvSpPr>
          <p:nvPr>
            <p:ph type="subTitle" idx="1"/>
            <p:custDataLst>
              <p:tags r:id="rId2"/>
            </p:custDataLst>
          </p:nvPr>
        </p:nvSpPr>
        <p:spPr>
          <a:xfrm>
            <a:off x="1524000" y="2788901"/>
            <a:ext cx="9144000" cy="1655762"/>
          </a:xfrm>
        </p:spPr>
        <p:txBody>
          <a:bodyPr/>
          <a:lstStyle/>
          <a:p>
            <a:r>
              <a:rPr lang="en-CA">
                <a:solidFill>
                  <a:srgbClr val="7030A0"/>
                </a:solidFill>
              </a:rPr>
              <a:t>3D Printed with an NFC Tag and QR Code for enhanced interactivity</a:t>
            </a:r>
          </a:p>
        </p:txBody>
      </p:sp>
      <p:sp>
        <p:nvSpPr>
          <p:cNvPr id="4" name="TextBox 3">
            <a:extLst>
              <a:ext uri="{FF2B5EF4-FFF2-40B4-BE49-F238E27FC236}">
                <a16:creationId xmlns:a16="http://schemas.microsoft.com/office/drawing/2014/main" id="{5DAEE6A0-17FB-DFEF-7C9C-CD09F4D80D80}"/>
              </a:ext>
            </a:extLst>
          </p:cNvPr>
          <p:cNvSpPr txBox="1"/>
          <p:nvPr>
            <p:custDataLst>
              <p:tags r:id="rId3"/>
            </p:custDataLst>
          </p:nvPr>
        </p:nvSpPr>
        <p:spPr>
          <a:xfrm>
            <a:off x="188778" y="4444663"/>
            <a:ext cx="11825288" cy="923330"/>
          </a:xfrm>
          <a:prstGeom prst="rect">
            <a:avLst/>
          </a:prstGeom>
          <a:noFill/>
        </p:spPr>
        <p:txBody>
          <a:bodyPr wrap="none" lIns="91440" tIns="45720" rIns="91440" bIns="45720" rtlCol="0" anchor="t">
            <a:spAutoFit/>
          </a:bodyPr>
          <a:lstStyle/>
          <a:p>
            <a:r>
              <a:rPr lang="fr-FR" sz="5400" dirty="0">
                <a:latin typeface="+mj-lt"/>
              </a:rPr>
              <a:t>Cartes de visite hybrides numériques SPC</a:t>
            </a:r>
            <a:endParaRPr lang="en-CA" sz="5400">
              <a:latin typeface="+mj-lt"/>
            </a:endParaRPr>
          </a:p>
        </p:txBody>
      </p:sp>
      <p:sp>
        <p:nvSpPr>
          <p:cNvPr id="5" name="TextBox 4">
            <a:extLst>
              <a:ext uri="{FF2B5EF4-FFF2-40B4-BE49-F238E27FC236}">
                <a16:creationId xmlns:a16="http://schemas.microsoft.com/office/drawing/2014/main" id="{C973651B-D0E5-9EC7-A341-B832545CA89B}"/>
              </a:ext>
            </a:extLst>
          </p:cNvPr>
          <p:cNvSpPr txBox="1"/>
          <p:nvPr>
            <p:custDataLst>
              <p:tags r:id="rId4"/>
            </p:custDataLst>
          </p:nvPr>
        </p:nvSpPr>
        <p:spPr>
          <a:xfrm>
            <a:off x="328323" y="5335681"/>
            <a:ext cx="11535351" cy="461665"/>
          </a:xfrm>
          <a:prstGeom prst="rect">
            <a:avLst/>
          </a:prstGeom>
          <a:noFill/>
        </p:spPr>
        <p:txBody>
          <a:bodyPr wrap="square" rtlCol="0">
            <a:spAutoFit/>
          </a:bodyPr>
          <a:lstStyle/>
          <a:p>
            <a:r>
              <a:rPr lang="fr-FR" sz="2400">
                <a:solidFill>
                  <a:srgbClr val="7030A0"/>
                </a:solidFill>
              </a:rPr>
              <a:t>Imprimé en 3D avec une étiquette NFC et un code QR pour une interactivité améliorée</a:t>
            </a:r>
            <a:endParaRPr lang="en-CA" sz="2400"/>
          </a:p>
        </p:txBody>
      </p:sp>
      <p:sp>
        <p:nvSpPr>
          <p:cNvPr id="6" name="TextBox 5">
            <a:extLst>
              <a:ext uri="{FF2B5EF4-FFF2-40B4-BE49-F238E27FC236}">
                <a16:creationId xmlns:a16="http://schemas.microsoft.com/office/drawing/2014/main" id="{DCB791B9-8B69-0ED6-2FD7-2E527FA362FA}"/>
              </a:ext>
            </a:extLst>
          </p:cNvPr>
          <p:cNvSpPr txBox="1"/>
          <p:nvPr>
            <p:custDataLst>
              <p:tags r:id="rId5"/>
            </p:custDataLst>
          </p:nvPr>
        </p:nvSpPr>
        <p:spPr>
          <a:xfrm>
            <a:off x="1130932" y="3595446"/>
            <a:ext cx="10447091" cy="369332"/>
          </a:xfrm>
          <a:prstGeom prst="rect">
            <a:avLst/>
          </a:prstGeom>
          <a:noFill/>
        </p:spPr>
        <p:txBody>
          <a:bodyPr wrap="none" rtlCol="0">
            <a:spAutoFit/>
          </a:bodyPr>
          <a:lstStyle/>
          <a:p>
            <a:r>
              <a:rPr lang="en-CA" b="1"/>
              <a:t>________________________________________________________________________________________________</a:t>
            </a:r>
          </a:p>
        </p:txBody>
      </p:sp>
    </p:spTree>
    <p:extLst>
      <p:ext uri="{BB962C8B-B14F-4D97-AF65-F5344CB8AC3E}">
        <p14:creationId xmlns:p14="http://schemas.microsoft.com/office/powerpoint/2010/main" val="672221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1E020063-2385-44AC-BD67-258E1F0B9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E014A0B-5338-4077-AFE9-A90D04D449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2"/>
            </p:custDataLst>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447955-719E-3DCE-8C3B-51E8008DE703}"/>
              </a:ext>
            </a:extLst>
          </p:cNvPr>
          <p:cNvSpPr>
            <a:spLocks noGrp="1"/>
          </p:cNvSpPr>
          <p:nvPr>
            <p:ph type="title"/>
            <p:custDataLst>
              <p:tags r:id="rId3"/>
            </p:custDataLst>
          </p:nvPr>
        </p:nvSpPr>
        <p:spPr>
          <a:xfrm>
            <a:off x="1180947" y="707558"/>
            <a:ext cx="9829800" cy="1620141"/>
          </a:xfrm>
        </p:spPr>
        <p:txBody>
          <a:bodyPr anchor="b">
            <a:normAutofit/>
          </a:bodyPr>
          <a:lstStyle/>
          <a:p>
            <a:pPr algn="ctr"/>
            <a:r>
              <a:rPr lang="en-CA" sz="2800" dirty="0"/>
              <a:t>Hybrid Business Cards Introduction</a:t>
            </a:r>
            <a:br>
              <a:rPr lang="en-CA" sz="2800" dirty="0"/>
            </a:br>
            <a:r>
              <a:rPr lang="fr-FR" sz="2800" dirty="0">
                <a:solidFill>
                  <a:srgbClr val="7030A0"/>
                </a:solidFill>
              </a:rPr>
              <a:t>Cartes de visite numériques Introduction</a:t>
            </a:r>
            <a:br>
              <a:rPr lang="en-CA" sz="2800" dirty="0"/>
            </a:br>
            <a:r>
              <a:rPr lang="en-CA" sz="2800" dirty="0">
                <a:solidFill>
                  <a:schemeClr val="tx2"/>
                </a:solidFill>
              </a:rPr>
              <a:t>_______________________________________________________</a:t>
            </a:r>
          </a:p>
        </p:txBody>
      </p:sp>
      <p:grpSp>
        <p:nvGrpSpPr>
          <p:cNvPr id="35" name="Group 34">
            <a:extLst>
              <a:ext uri="{FF2B5EF4-FFF2-40B4-BE49-F238E27FC236}">
                <a16:creationId xmlns:a16="http://schemas.microsoft.com/office/drawing/2014/main" id="{78127680-150F-4A90-9950-F66392578116}"/>
              </a:ext>
              <a:ext uri="{C183D7F6-B498-43B3-948B-1728B52AA6E4}">
                <adec:decorative xmlns:adec="http://schemas.microsoft.com/office/drawing/2017/decorative" val="1"/>
              </a:ext>
            </a:extLst>
          </p:cNvPr>
          <p:cNvGrpSpPr>
            <a:grpSpLocks noGrp="1" noUngrp="1" noRot="1" noChangeAspect="1" noMove="1" noResize="1"/>
          </p:cNvGrpSpPr>
          <p:nvPr>
            <p:custDataLst>
              <p:tags r:id="rId4"/>
            </p:custDataLst>
            <p:extLst>
              <p:ext uri="{386F3935-93C4-4BCD-93E2-E3B085C9AB24}">
                <p16:designElem xmlns:p16="http://schemas.microsoft.com/office/powerpoint/2015/main" val="1"/>
              </p:ext>
            </p:extLst>
          </p:nvPr>
        </p:nvGrpSpPr>
        <p:grpSpPr>
          <a:xfrm>
            <a:off x="-305" y="-1"/>
            <a:ext cx="3362070" cy="2522849"/>
            <a:chOff x="-305" y="-1"/>
            <a:chExt cx="3832880" cy="2876136"/>
          </a:xfrm>
        </p:grpSpPr>
        <p:sp>
          <p:nvSpPr>
            <p:cNvPr id="36" name="Freeform: Shape 35">
              <a:extLst>
                <a:ext uri="{FF2B5EF4-FFF2-40B4-BE49-F238E27FC236}">
                  <a16:creationId xmlns:a16="http://schemas.microsoft.com/office/drawing/2014/main" id="{5088F97A-8362-4967-B664-D748B846EC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30F9DEDE-4318-412A-81C5-C8C90F689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09E97DE9-7844-4707-8928-1CD88ADB72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EC58954E-44A5-4A0D-97A9-8A2BB43D6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CB12C09-E617-67AA-79D5-70FDA19BF933}"/>
              </a:ext>
            </a:extLst>
          </p:cNvPr>
          <p:cNvSpPr>
            <a:spLocks noGrp="1"/>
          </p:cNvSpPr>
          <p:nvPr>
            <p:ph idx="1"/>
            <p:custDataLst>
              <p:tags r:id="rId5"/>
            </p:custDataLst>
          </p:nvPr>
        </p:nvSpPr>
        <p:spPr>
          <a:xfrm>
            <a:off x="590237" y="2325841"/>
            <a:ext cx="11011219" cy="3596065"/>
          </a:xfrm>
        </p:spPr>
        <p:txBody>
          <a:bodyPr anchor="ctr">
            <a:normAutofit/>
          </a:bodyPr>
          <a:lstStyle/>
          <a:p>
            <a:pPr marL="0" indent="0">
              <a:buNone/>
            </a:pPr>
            <a:r>
              <a:rPr lang="en-US" sz="1800" dirty="0"/>
              <a:t> 	Our 3D printed hybrid business cards are sleek, wallet-sized, and equipped with smart technology. Each card features a tappable NFC sticker linked to the individual’s official Government Electronic Directory Services (GEDS) profile, along with a scannable QR code that directs you to their LinkedIn profile. This solution offers an eco-friendly, modern way to share contact information and connect with just a tap or a scan.</a:t>
            </a:r>
            <a:br>
              <a:rPr lang="en-US" sz="1800" dirty="0"/>
            </a:br>
            <a:br>
              <a:rPr lang="en-US" sz="1800" dirty="0"/>
            </a:br>
            <a:r>
              <a:rPr lang="en-US" sz="1800" dirty="0"/>
              <a:t>	</a:t>
            </a:r>
            <a:r>
              <a:rPr lang="fr-FR" sz="1800" dirty="0">
                <a:solidFill>
                  <a:srgbClr val="7030A0"/>
                </a:solidFill>
              </a:rPr>
              <a:t> </a:t>
            </a:r>
            <a:r>
              <a:rPr lang="fr-FR" sz="1800" b="0" i="0" dirty="0">
                <a:solidFill>
                  <a:srgbClr val="7030A0"/>
                </a:solidFill>
                <a:effectLst/>
              </a:rPr>
              <a:t>Nos cartes de visite hybrides </a:t>
            </a:r>
            <a:r>
              <a:rPr lang="fr-FR" sz="1800" dirty="0">
                <a:solidFill>
                  <a:srgbClr val="7030A0"/>
                </a:solidFill>
                <a:latin typeface="Aptos"/>
              </a:rPr>
              <a:t>numériques </a:t>
            </a:r>
            <a:r>
              <a:rPr lang="fr-FR" sz="1800" dirty="0">
                <a:solidFill>
                  <a:srgbClr val="7030A0"/>
                </a:solidFill>
              </a:rPr>
              <a:t>en</a:t>
            </a:r>
            <a:r>
              <a:rPr lang="fr-FR" sz="1800" b="0" i="0" dirty="0">
                <a:solidFill>
                  <a:srgbClr val="7030A0"/>
                </a:solidFill>
                <a:effectLst/>
              </a:rPr>
              <a:t> 3D sont élégantes, s’insèrent bien dans un portefeuille et sont équipées de technologie intelligente. Chaque carte comporte un autocollant NFC relié au profil S</a:t>
            </a:r>
            <a:r>
              <a:rPr lang="fr-FR" sz="1800" dirty="0">
                <a:solidFill>
                  <a:srgbClr val="7030A0"/>
                </a:solidFill>
              </a:rPr>
              <a:t>ervice d'annuaires gouvernementaux électroniques (SAGE) </a:t>
            </a:r>
            <a:r>
              <a:rPr lang="fr-FR" sz="1800" b="0" i="0" dirty="0">
                <a:solidFill>
                  <a:srgbClr val="7030A0"/>
                </a:solidFill>
                <a:effectLst/>
              </a:rPr>
              <a:t>de la personne, ainsi qu’un code QR numérisable qui redirige vers son profil LinkedIn. Cette solution offre un moyen écologique et moderne de partager des informations de contact et de se connecter d’un simple clic ou d’une numérisation.</a:t>
            </a:r>
            <a:endParaRPr lang="en-CA" sz="1800">
              <a:solidFill>
                <a:srgbClr val="7030A0"/>
              </a:solidFill>
            </a:endParaRPr>
          </a:p>
        </p:txBody>
      </p:sp>
      <p:grpSp>
        <p:nvGrpSpPr>
          <p:cNvPr id="41" name="Group 40">
            <a:extLst>
              <a:ext uri="{FF2B5EF4-FFF2-40B4-BE49-F238E27FC236}">
                <a16:creationId xmlns:a16="http://schemas.microsoft.com/office/drawing/2014/main" id="{466920E5-8640-4C24-A775-8647637094A7}"/>
              </a:ext>
              <a:ext uri="{C183D7F6-B498-43B3-948B-1728B52AA6E4}">
                <adec:decorative xmlns:adec="http://schemas.microsoft.com/office/drawing/2017/decorative" val="1"/>
              </a:ext>
            </a:extLst>
          </p:cNvPr>
          <p:cNvGrpSpPr>
            <a:grpSpLocks noGrp="1" noUngrp="1" noRot="1" noChangeAspect="1" noMove="1" noResize="1"/>
          </p:cNvGrpSpPr>
          <p:nvPr>
            <p:custDataLst>
              <p:tags r:id="rId6"/>
            </p:custDataLst>
            <p:extLst>
              <p:ext uri="{386F3935-93C4-4BCD-93E2-E3B085C9AB24}">
                <p16:designElem xmlns:p16="http://schemas.microsoft.com/office/powerpoint/2015/main" val="1"/>
              </p:ext>
            </p:extLst>
          </p:nvPr>
        </p:nvGrpSpPr>
        <p:grpSpPr>
          <a:xfrm rot="5400000" flipH="1">
            <a:off x="10185732" y="4852038"/>
            <a:ext cx="2151670" cy="1860256"/>
            <a:chOff x="-305" y="-4155"/>
            <a:chExt cx="2514948" cy="2174333"/>
          </a:xfrm>
        </p:grpSpPr>
        <p:sp>
          <p:nvSpPr>
            <p:cNvPr id="42" name="Freeform: Shape 41">
              <a:extLst>
                <a:ext uri="{FF2B5EF4-FFF2-40B4-BE49-F238E27FC236}">
                  <a16:creationId xmlns:a16="http://schemas.microsoft.com/office/drawing/2014/main" id="{2CBA3142-5A82-43CE-87A2-EB14B17A51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42">
              <a:extLst>
                <a:ext uri="{FF2B5EF4-FFF2-40B4-BE49-F238E27FC236}">
                  <a16:creationId xmlns:a16="http://schemas.microsoft.com/office/drawing/2014/main" id="{AEF5A1C7-9938-4A33-A5A4-2B05353B3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Shape 43">
              <a:extLst>
                <a:ext uri="{FF2B5EF4-FFF2-40B4-BE49-F238E27FC236}">
                  <a16:creationId xmlns:a16="http://schemas.microsoft.com/office/drawing/2014/main" id="{262A936D-E9F6-4A68-82C2-1D1CC7772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45" name="Freeform: Shape 44">
              <a:extLst>
                <a:ext uri="{FF2B5EF4-FFF2-40B4-BE49-F238E27FC236}">
                  <a16:creationId xmlns:a16="http://schemas.microsoft.com/office/drawing/2014/main" id="{C68A9229-BBBE-4934-9700-BA72A1BB03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51CC12A3-4616-D01D-D4FD-594ECD7F5620}"/>
              </a:ext>
            </a:extLst>
          </p:cNvPr>
          <p:cNvSpPr txBox="1"/>
          <p:nvPr>
            <p:custDataLst>
              <p:tags r:id="rId7"/>
            </p:custDataLst>
          </p:nvPr>
        </p:nvSpPr>
        <p:spPr>
          <a:xfrm>
            <a:off x="866274" y="5552574"/>
            <a:ext cx="184731" cy="369332"/>
          </a:xfrm>
          <a:prstGeom prst="rect">
            <a:avLst/>
          </a:prstGeom>
          <a:noFill/>
        </p:spPr>
        <p:txBody>
          <a:bodyPr wrap="none" rtlCol="0">
            <a:spAutoFit/>
          </a:bodyPr>
          <a:lstStyle/>
          <a:p>
            <a:endParaRPr lang="en-CA"/>
          </a:p>
        </p:txBody>
      </p:sp>
    </p:spTree>
    <p:extLst>
      <p:ext uri="{BB962C8B-B14F-4D97-AF65-F5344CB8AC3E}">
        <p14:creationId xmlns:p14="http://schemas.microsoft.com/office/powerpoint/2010/main" val="2937261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1E020063-2385-44AC-BD67-258E1F0B9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E014A0B-5338-4077-AFE9-A90D04D449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2"/>
            </p:custDataLst>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447955-719E-3DCE-8C3B-51E8008DE703}"/>
              </a:ext>
            </a:extLst>
          </p:cNvPr>
          <p:cNvSpPr>
            <a:spLocks noGrp="1"/>
          </p:cNvSpPr>
          <p:nvPr>
            <p:ph type="title"/>
            <p:custDataLst>
              <p:tags r:id="rId3"/>
            </p:custDataLst>
          </p:nvPr>
        </p:nvSpPr>
        <p:spPr>
          <a:xfrm>
            <a:off x="1180947" y="471335"/>
            <a:ext cx="9829800" cy="1325880"/>
          </a:xfrm>
        </p:spPr>
        <p:txBody>
          <a:bodyPr anchor="b">
            <a:normAutofit/>
          </a:bodyPr>
          <a:lstStyle/>
          <a:p>
            <a:pPr algn="ctr"/>
            <a:r>
              <a:rPr lang="en-CA" sz="2800"/>
              <a:t>NFC Tag Feature</a:t>
            </a:r>
            <a:br>
              <a:rPr lang="en-CA" sz="2800">
                <a:solidFill>
                  <a:schemeClr val="tx2"/>
                </a:solidFill>
              </a:rPr>
            </a:br>
            <a:r>
              <a:rPr lang="fr-FR" sz="2800">
                <a:solidFill>
                  <a:srgbClr val="7030A0"/>
                </a:solidFill>
              </a:rPr>
              <a:t>Fonctionnalité de balise NFC</a:t>
            </a:r>
            <a:br>
              <a:rPr lang="en-CA" sz="2800">
                <a:solidFill>
                  <a:schemeClr val="tx2"/>
                </a:solidFill>
              </a:rPr>
            </a:br>
            <a:r>
              <a:rPr lang="en-CA" sz="2800">
                <a:solidFill>
                  <a:schemeClr val="tx2"/>
                </a:solidFill>
              </a:rPr>
              <a:t>_______________________________________________________</a:t>
            </a:r>
          </a:p>
        </p:txBody>
      </p:sp>
      <p:grpSp>
        <p:nvGrpSpPr>
          <p:cNvPr id="35" name="Group 34">
            <a:extLst>
              <a:ext uri="{FF2B5EF4-FFF2-40B4-BE49-F238E27FC236}">
                <a16:creationId xmlns:a16="http://schemas.microsoft.com/office/drawing/2014/main" id="{78127680-150F-4A90-9950-F66392578116}"/>
              </a:ext>
              <a:ext uri="{C183D7F6-B498-43B3-948B-1728B52AA6E4}">
                <adec:decorative xmlns:adec="http://schemas.microsoft.com/office/drawing/2017/decorative" val="1"/>
              </a:ext>
            </a:extLst>
          </p:cNvPr>
          <p:cNvGrpSpPr>
            <a:grpSpLocks noGrp="1" noUngrp="1" noRot="1" noChangeAspect="1" noMove="1" noResize="1"/>
          </p:cNvGrpSpPr>
          <p:nvPr>
            <p:custDataLst>
              <p:tags r:id="rId4"/>
            </p:custDataLst>
            <p:extLst>
              <p:ext uri="{386F3935-93C4-4BCD-93E2-E3B085C9AB24}">
                <p16:designElem xmlns:p16="http://schemas.microsoft.com/office/powerpoint/2015/main" val="1"/>
              </p:ext>
            </p:extLst>
          </p:nvPr>
        </p:nvGrpSpPr>
        <p:grpSpPr>
          <a:xfrm>
            <a:off x="-305" y="-1"/>
            <a:ext cx="3362070" cy="2522849"/>
            <a:chOff x="-305" y="-1"/>
            <a:chExt cx="3832880" cy="2876136"/>
          </a:xfrm>
        </p:grpSpPr>
        <p:sp>
          <p:nvSpPr>
            <p:cNvPr id="36" name="Freeform: Shape 35">
              <a:extLst>
                <a:ext uri="{FF2B5EF4-FFF2-40B4-BE49-F238E27FC236}">
                  <a16:creationId xmlns:a16="http://schemas.microsoft.com/office/drawing/2014/main" id="{5088F97A-8362-4967-B664-D748B846EC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30F9DEDE-4318-412A-81C5-C8C90F689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09E97DE9-7844-4707-8928-1CD88ADB72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EC58954E-44A5-4A0D-97A9-8A2BB43D6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CB12C09-E617-67AA-79D5-70FDA19BF933}"/>
              </a:ext>
            </a:extLst>
          </p:cNvPr>
          <p:cNvSpPr>
            <a:spLocks noGrp="1"/>
          </p:cNvSpPr>
          <p:nvPr>
            <p:ph idx="1"/>
            <p:custDataLst>
              <p:tags r:id="rId5"/>
            </p:custDataLst>
          </p:nvPr>
        </p:nvSpPr>
        <p:spPr>
          <a:xfrm>
            <a:off x="299918" y="2062132"/>
            <a:ext cx="5883562" cy="3398040"/>
          </a:xfrm>
        </p:spPr>
        <p:txBody>
          <a:bodyPr anchor="ctr">
            <a:normAutofit/>
          </a:bodyPr>
          <a:lstStyle/>
          <a:p>
            <a:pPr marL="0" indent="0">
              <a:buNone/>
            </a:pPr>
            <a:r>
              <a:rPr lang="en-US" sz="1800" dirty="0"/>
              <a:t>	NFC stickers are small, embedded chips that enable devices to communicate over short distances. With just a tap, they can instantly share data, making them an efficient, modern solution for seamless digital interactions.</a:t>
            </a:r>
            <a:br>
              <a:rPr lang="en-US" sz="1800" dirty="0"/>
            </a:br>
            <a:br>
              <a:rPr lang="en-US" sz="1800" dirty="0"/>
            </a:br>
            <a:r>
              <a:rPr lang="en-US" sz="1800" dirty="0"/>
              <a:t>	</a:t>
            </a:r>
            <a:r>
              <a:rPr lang="fr-FR" sz="1800" b="0" i="0" dirty="0">
                <a:solidFill>
                  <a:srgbClr val="7030A0"/>
                </a:solidFill>
                <a:effectLst/>
              </a:rPr>
              <a:t>Les autocollants NFC sont de petites puces intégrées qui permettent aux appareils de communiquer sur de courtes distances. D’un simple toucher, ils peuvent partager instantanément des données, ce qui en fait une solution efficace et moderne pour des interactions numériques fluides.</a:t>
            </a:r>
            <a:endParaRPr lang="en-US" dirty="0"/>
          </a:p>
        </p:txBody>
      </p:sp>
      <p:grpSp>
        <p:nvGrpSpPr>
          <p:cNvPr id="41" name="Group 40">
            <a:extLst>
              <a:ext uri="{FF2B5EF4-FFF2-40B4-BE49-F238E27FC236}">
                <a16:creationId xmlns:a16="http://schemas.microsoft.com/office/drawing/2014/main" id="{466920E5-8640-4C24-A775-8647637094A7}"/>
              </a:ext>
              <a:ext uri="{C183D7F6-B498-43B3-948B-1728B52AA6E4}">
                <adec:decorative xmlns:adec="http://schemas.microsoft.com/office/drawing/2017/decorative" val="1"/>
              </a:ext>
            </a:extLst>
          </p:cNvPr>
          <p:cNvGrpSpPr>
            <a:grpSpLocks noGrp="1" noUngrp="1" noRot="1" noChangeAspect="1" noMove="1" noResize="1"/>
          </p:cNvGrpSpPr>
          <p:nvPr>
            <p:custDataLst>
              <p:tags r:id="rId6"/>
            </p:custDataLst>
            <p:extLst>
              <p:ext uri="{386F3935-93C4-4BCD-93E2-E3B085C9AB24}">
                <p16:designElem xmlns:p16="http://schemas.microsoft.com/office/powerpoint/2015/main" val="1"/>
              </p:ext>
            </p:extLst>
          </p:nvPr>
        </p:nvGrpSpPr>
        <p:grpSpPr>
          <a:xfrm rot="5400000" flipH="1">
            <a:off x="10185732" y="4852038"/>
            <a:ext cx="2151670" cy="1860256"/>
            <a:chOff x="-305" y="-4155"/>
            <a:chExt cx="2514948" cy="2174333"/>
          </a:xfrm>
        </p:grpSpPr>
        <p:sp>
          <p:nvSpPr>
            <p:cNvPr id="42" name="Freeform: Shape 41">
              <a:extLst>
                <a:ext uri="{FF2B5EF4-FFF2-40B4-BE49-F238E27FC236}">
                  <a16:creationId xmlns:a16="http://schemas.microsoft.com/office/drawing/2014/main" id="{2CBA3142-5A82-43CE-87A2-EB14B17A51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42">
              <a:extLst>
                <a:ext uri="{FF2B5EF4-FFF2-40B4-BE49-F238E27FC236}">
                  <a16:creationId xmlns:a16="http://schemas.microsoft.com/office/drawing/2014/main" id="{AEF5A1C7-9938-4A33-A5A4-2B05353B3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Shape 43">
              <a:extLst>
                <a:ext uri="{FF2B5EF4-FFF2-40B4-BE49-F238E27FC236}">
                  <a16:creationId xmlns:a16="http://schemas.microsoft.com/office/drawing/2014/main" id="{262A936D-E9F6-4A68-82C2-1D1CC7772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45" name="Freeform: Shape 44">
              <a:extLst>
                <a:ext uri="{FF2B5EF4-FFF2-40B4-BE49-F238E27FC236}">
                  <a16:creationId xmlns:a16="http://schemas.microsoft.com/office/drawing/2014/main" id="{C68A9229-BBBE-4934-9700-BA72A1BB03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51CC12A3-4616-D01D-D4FD-594ECD7F5620}"/>
              </a:ext>
            </a:extLst>
          </p:cNvPr>
          <p:cNvSpPr txBox="1"/>
          <p:nvPr>
            <p:custDataLst>
              <p:tags r:id="rId7"/>
            </p:custDataLst>
          </p:nvPr>
        </p:nvSpPr>
        <p:spPr>
          <a:xfrm>
            <a:off x="866274" y="5552574"/>
            <a:ext cx="184731" cy="369332"/>
          </a:xfrm>
          <a:prstGeom prst="rect">
            <a:avLst/>
          </a:prstGeom>
          <a:noFill/>
        </p:spPr>
        <p:txBody>
          <a:bodyPr wrap="none" rtlCol="0">
            <a:spAutoFit/>
          </a:bodyPr>
          <a:lstStyle/>
          <a:p>
            <a:endParaRPr lang="en-CA"/>
          </a:p>
        </p:txBody>
      </p:sp>
      <p:sp>
        <p:nvSpPr>
          <p:cNvPr id="11" name="TextBox 10">
            <a:extLst>
              <a:ext uri="{FF2B5EF4-FFF2-40B4-BE49-F238E27FC236}">
                <a16:creationId xmlns:a16="http://schemas.microsoft.com/office/drawing/2014/main" id="{84A59547-0586-3BBF-77CC-85CB4F4BAB06}"/>
              </a:ext>
            </a:extLst>
          </p:cNvPr>
          <p:cNvSpPr txBox="1"/>
          <p:nvPr>
            <p:custDataLst>
              <p:tags r:id="rId8"/>
            </p:custDataLst>
          </p:nvPr>
        </p:nvSpPr>
        <p:spPr>
          <a:xfrm>
            <a:off x="2591798" y="5833416"/>
            <a:ext cx="7008097" cy="646331"/>
          </a:xfrm>
          <a:prstGeom prst="rect">
            <a:avLst/>
          </a:prstGeom>
          <a:noFill/>
        </p:spPr>
        <p:txBody>
          <a:bodyPr wrap="square" rtlCol="0">
            <a:spAutoFit/>
          </a:bodyPr>
          <a:lstStyle/>
          <a:p>
            <a:pPr algn="ctr"/>
            <a:r>
              <a:rPr lang="en-US" i="1" dirty="0"/>
              <a:t>No app is required, just tap to interact!</a:t>
            </a:r>
          </a:p>
          <a:p>
            <a:pPr algn="ctr"/>
            <a:r>
              <a:rPr lang="fr-FR" i="1" dirty="0">
                <a:solidFill>
                  <a:srgbClr val="7030A0"/>
                </a:solidFill>
              </a:rPr>
              <a:t>Aucune application n'est requise, touchez simplement pour interagir !</a:t>
            </a:r>
            <a:endParaRPr lang="en-CA" i="1" dirty="0">
              <a:solidFill>
                <a:srgbClr val="7030A0"/>
              </a:solidFill>
            </a:endParaRPr>
          </a:p>
        </p:txBody>
      </p:sp>
      <p:pic>
        <p:nvPicPr>
          <p:cNvPr id="6" name="Picture 5" descr="A white business card with blue text&#10;&#10;AI-generated content may be incorrect.">
            <a:extLst>
              <a:ext uri="{FF2B5EF4-FFF2-40B4-BE49-F238E27FC236}">
                <a16:creationId xmlns:a16="http://schemas.microsoft.com/office/drawing/2014/main" id="{F24D766C-6B73-14D5-658E-C3D3DB6F0531}"/>
              </a:ext>
            </a:extLst>
          </p:cNvPr>
          <p:cNvPicPr>
            <a:picLocks noChangeAspect="1"/>
          </p:cNvPicPr>
          <p:nvPr/>
        </p:nvPicPr>
        <p:blipFill>
          <a:blip r:embed="rId10"/>
          <a:stretch>
            <a:fillRect/>
          </a:stretch>
        </p:blipFill>
        <p:spPr>
          <a:xfrm>
            <a:off x="6268504" y="2170459"/>
            <a:ext cx="5731169" cy="3189435"/>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33996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51" name="Rectangle 1050">
            <a:extLst>
              <a:ext uri="{FF2B5EF4-FFF2-40B4-BE49-F238E27FC236}">
                <a16:creationId xmlns:a16="http://schemas.microsoft.com/office/drawing/2014/main" id="{20366137-3DBB-4912-98D5-672702020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3" name="Rectangle 1052">
            <a:extLst>
              <a:ext uri="{FF2B5EF4-FFF2-40B4-BE49-F238E27FC236}">
                <a16:creationId xmlns:a16="http://schemas.microsoft.com/office/drawing/2014/main" id="{5D28D1CE-5BF4-45B7-8D6D-B31A319807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2"/>
            </p:custDataLst>
            <p:extLst>
              <p:ext uri="{386F3935-93C4-4BCD-93E2-E3B085C9AB24}">
                <p16:designElem xmlns:p16="http://schemas.microsoft.com/office/powerpoint/2015/main" val="1"/>
              </p:ext>
            </p:extLst>
          </p:nvPr>
        </p:nvSpPr>
        <p:spPr>
          <a:xfrm>
            <a:off x="0" y="1"/>
            <a:ext cx="4775791" cy="685799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447955-719E-3DCE-8C3B-51E8008DE703}"/>
              </a:ext>
            </a:extLst>
          </p:cNvPr>
          <p:cNvSpPr>
            <a:spLocks noGrp="1"/>
          </p:cNvSpPr>
          <p:nvPr>
            <p:ph type="title"/>
            <p:custDataLst>
              <p:tags r:id="rId3"/>
            </p:custDataLst>
          </p:nvPr>
        </p:nvSpPr>
        <p:spPr>
          <a:xfrm>
            <a:off x="0" y="254930"/>
            <a:ext cx="4775790" cy="1643026"/>
          </a:xfrm>
        </p:spPr>
        <p:txBody>
          <a:bodyPr anchor="b">
            <a:normAutofit fontScale="90000"/>
          </a:bodyPr>
          <a:lstStyle/>
          <a:p>
            <a:pPr algn="ctr"/>
            <a:r>
              <a:rPr lang="en-CA" sz="2800"/>
              <a:t>NFC Tag Feature </a:t>
            </a:r>
            <a:br>
              <a:rPr lang="en-CA" sz="2800"/>
            </a:br>
            <a:r>
              <a:rPr lang="en-CA" sz="2800"/>
              <a:t>(Continued)</a:t>
            </a:r>
            <a:br>
              <a:rPr lang="en-CA" sz="2800">
                <a:solidFill>
                  <a:srgbClr val="595959"/>
                </a:solidFill>
              </a:rPr>
            </a:br>
            <a:r>
              <a:rPr lang="fr-FR" sz="2800">
                <a:solidFill>
                  <a:srgbClr val="7030A0"/>
                </a:solidFill>
              </a:rPr>
              <a:t>Fonctionnalité de balise NFC (Continué)</a:t>
            </a:r>
            <a:br>
              <a:rPr lang="en-CA" sz="1100">
                <a:solidFill>
                  <a:srgbClr val="595959"/>
                </a:solidFill>
              </a:rPr>
            </a:br>
            <a:r>
              <a:rPr lang="en-CA" sz="1100">
                <a:solidFill>
                  <a:srgbClr val="595959"/>
                </a:solidFill>
              </a:rPr>
              <a:t>___________________________________________</a:t>
            </a:r>
          </a:p>
        </p:txBody>
      </p:sp>
      <p:sp>
        <p:nvSpPr>
          <p:cNvPr id="3" name="Content Placeholder 2">
            <a:extLst>
              <a:ext uri="{FF2B5EF4-FFF2-40B4-BE49-F238E27FC236}">
                <a16:creationId xmlns:a16="http://schemas.microsoft.com/office/drawing/2014/main" id="{3CB12C09-E617-67AA-79D5-70FDA19BF933}"/>
              </a:ext>
            </a:extLst>
          </p:cNvPr>
          <p:cNvSpPr>
            <a:spLocks noGrp="1"/>
          </p:cNvSpPr>
          <p:nvPr>
            <p:ph idx="1"/>
            <p:custDataLst>
              <p:tags r:id="rId4"/>
            </p:custDataLst>
          </p:nvPr>
        </p:nvSpPr>
        <p:spPr>
          <a:xfrm>
            <a:off x="1" y="2183011"/>
            <a:ext cx="4775789" cy="4674989"/>
          </a:xfrm>
        </p:spPr>
        <p:txBody>
          <a:bodyPr anchor="t">
            <a:normAutofit/>
          </a:bodyPr>
          <a:lstStyle/>
          <a:p>
            <a:pPr marL="0" indent="0" algn="ctr">
              <a:buNone/>
            </a:pPr>
            <a:r>
              <a:rPr lang="en-CA" sz="1800"/>
              <a:t>The NFC sticker is programmed with a URL record, which points directly to the individual’s Government Electronic Directory Services (GEDS) profile. With just one tap using a smartphone, you can instantly access the individual’s profile details, including email, phone number, and more. </a:t>
            </a:r>
          </a:p>
          <a:p>
            <a:pPr marL="0" indent="0" algn="ctr">
              <a:buNone/>
            </a:pPr>
            <a:r>
              <a:rPr lang="fr-FR" sz="1800">
                <a:solidFill>
                  <a:srgbClr val="7030A0"/>
                </a:solidFill>
              </a:rPr>
              <a:t>L'autocollant est encodé avec un enregistrement URL, qui pointe directement vers la section « Informations personnelles » sur les Services d'annuaires gouvernementaux électroniques (SAGE). D’un simple toucher, accédez instantanément aux détails du profil de l’individu, y compris l’adresse courriel, le numéro de téléphone, et plus encore.</a:t>
            </a:r>
            <a:br>
              <a:rPr lang="en-CA" sz="1800">
                <a:solidFill>
                  <a:srgbClr val="595959"/>
                </a:solidFill>
              </a:rPr>
            </a:br>
            <a:endParaRPr lang="en-CA" sz="1800">
              <a:solidFill>
                <a:srgbClr val="595959"/>
              </a:solidFill>
            </a:endParaRPr>
          </a:p>
        </p:txBody>
      </p:sp>
      <p:sp>
        <p:nvSpPr>
          <p:cNvPr id="9" name="TextBox 8">
            <a:extLst>
              <a:ext uri="{FF2B5EF4-FFF2-40B4-BE49-F238E27FC236}">
                <a16:creationId xmlns:a16="http://schemas.microsoft.com/office/drawing/2014/main" id="{51CC12A3-4616-D01D-D4FD-594ECD7F5620}"/>
              </a:ext>
            </a:extLst>
          </p:cNvPr>
          <p:cNvSpPr txBox="1"/>
          <p:nvPr>
            <p:custDataLst>
              <p:tags r:id="rId5"/>
            </p:custDataLst>
          </p:nvPr>
        </p:nvSpPr>
        <p:spPr>
          <a:xfrm>
            <a:off x="866274" y="5552574"/>
            <a:ext cx="184731" cy="369332"/>
          </a:xfrm>
          <a:prstGeom prst="rect">
            <a:avLst/>
          </a:prstGeom>
          <a:noFill/>
        </p:spPr>
        <p:txBody>
          <a:bodyPr wrap="none" rtlCol="0">
            <a:spAutoFit/>
          </a:bodyPr>
          <a:lstStyle/>
          <a:p>
            <a:endParaRPr lang="en-CA"/>
          </a:p>
        </p:txBody>
      </p:sp>
      <p:pic>
        <p:nvPicPr>
          <p:cNvPr id="5" name="Picture 4" descr="A screenshot of a phone&#10;&#10;AI-generated content may be incorrect.">
            <a:extLst>
              <a:ext uri="{FF2B5EF4-FFF2-40B4-BE49-F238E27FC236}">
                <a16:creationId xmlns:a16="http://schemas.microsoft.com/office/drawing/2014/main" id="{05ED7B12-7A83-C2BF-89DE-6FFF68785801}"/>
              </a:ext>
            </a:extLst>
          </p:cNvPr>
          <p:cNvPicPr>
            <a:picLocks noChangeAspect="1"/>
          </p:cNvPicPr>
          <p:nvPr/>
        </p:nvPicPr>
        <p:blipFill>
          <a:blip r:embed="rId7"/>
          <a:stretch>
            <a:fillRect/>
          </a:stretch>
        </p:blipFill>
        <p:spPr>
          <a:xfrm>
            <a:off x="5690774" y="636312"/>
            <a:ext cx="2771775" cy="5572125"/>
          </a:xfrm>
          <a:prstGeom prst="rect">
            <a:avLst/>
          </a:prstGeom>
          <a:ln>
            <a:noFill/>
          </a:ln>
          <a:effectLst>
            <a:outerShdw blurRad="190500" algn="tl" rotWithShape="0">
              <a:srgbClr val="000000">
                <a:alpha val="70000"/>
              </a:srgbClr>
            </a:outerShdw>
          </a:effectLst>
        </p:spPr>
      </p:pic>
      <p:pic>
        <p:nvPicPr>
          <p:cNvPr id="6" name="Picture 5" descr="A screenshot of a phone&#10;&#10;AI-generated content may be incorrect.">
            <a:extLst>
              <a:ext uri="{FF2B5EF4-FFF2-40B4-BE49-F238E27FC236}">
                <a16:creationId xmlns:a16="http://schemas.microsoft.com/office/drawing/2014/main" id="{4CE7B35E-145E-1BBA-F9F3-F93167167C43}"/>
              </a:ext>
            </a:extLst>
          </p:cNvPr>
          <p:cNvPicPr>
            <a:picLocks noChangeAspect="1"/>
          </p:cNvPicPr>
          <p:nvPr/>
        </p:nvPicPr>
        <p:blipFill>
          <a:blip r:embed="rId8"/>
          <a:stretch>
            <a:fillRect/>
          </a:stretch>
        </p:blipFill>
        <p:spPr>
          <a:xfrm>
            <a:off x="8631865" y="633792"/>
            <a:ext cx="2743200" cy="557916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31123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51" name="Rectangle 1050">
            <a:extLst>
              <a:ext uri="{FF2B5EF4-FFF2-40B4-BE49-F238E27FC236}">
                <a16:creationId xmlns:a16="http://schemas.microsoft.com/office/drawing/2014/main" id="{20366137-3DBB-4912-98D5-672702020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3" name="Rectangle 1052">
            <a:extLst>
              <a:ext uri="{FF2B5EF4-FFF2-40B4-BE49-F238E27FC236}">
                <a16:creationId xmlns:a16="http://schemas.microsoft.com/office/drawing/2014/main" id="{5D28D1CE-5BF4-45B7-8D6D-B31A319807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2"/>
            </p:custDataLst>
            <p:extLst>
              <p:ext uri="{386F3935-93C4-4BCD-93E2-E3B085C9AB24}">
                <p16:designElem xmlns:p16="http://schemas.microsoft.com/office/powerpoint/2015/main" val="1"/>
              </p:ext>
            </p:extLst>
          </p:nvPr>
        </p:nvSpPr>
        <p:spPr>
          <a:xfrm>
            <a:off x="0" y="1"/>
            <a:ext cx="4775791" cy="685799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447955-719E-3DCE-8C3B-51E8008DE703}"/>
              </a:ext>
            </a:extLst>
          </p:cNvPr>
          <p:cNvSpPr>
            <a:spLocks noGrp="1"/>
          </p:cNvSpPr>
          <p:nvPr>
            <p:ph type="title"/>
            <p:custDataLst>
              <p:tags r:id="rId3"/>
            </p:custDataLst>
          </p:nvPr>
        </p:nvSpPr>
        <p:spPr>
          <a:xfrm>
            <a:off x="0" y="455281"/>
            <a:ext cx="4775790" cy="1101243"/>
          </a:xfrm>
        </p:spPr>
        <p:txBody>
          <a:bodyPr anchor="b">
            <a:normAutofit/>
          </a:bodyPr>
          <a:lstStyle/>
          <a:p>
            <a:pPr algn="ctr"/>
            <a:r>
              <a:rPr lang="en-CA" sz="2800"/>
              <a:t>QR Code Feature</a:t>
            </a:r>
            <a:br>
              <a:rPr lang="en-CA" sz="2800">
                <a:solidFill>
                  <a:srgbClr val="595959"/>
                </a:solidFill>
              </a:rPr>
            </a:br>
            <a:r>
              <a:rPr lang="fr-FR" sz="2800">
                <a:solidFill>
                  <a:srgbClr val="7030A0"/>
                </a:solidFill>
              </a:rPr>
              <a:t>Fonctionnalité de code QR</a:t>
            </a:r>
            <a:br>
              <a:rPr lang="en-CA" sz="1100">
                <a:solidFill>
                  <a:srgbClr val="595959"/>
                </a:solidFill>
              </a:rPr>
            </a:br>
            <a:r>
              <a:rPr lang="en-CA" sz="1100">
                <a:solidFill>
                  <a:srgbClr val="595959"/>
                </a:solidFill>
              </a:rPr>
              <a:t>___________________________________________</a:t>
            </a:r>
          </a:p>
        </p:txBody>
      </p:sp>
      <p:sp>
        <p:nvSpPr>
          <p:cNvPr id="3" name="Content Placeholder 2">
            <a:extLst>
              <a:ext uri="{FF2B5EF4-FFF2-40B4-BE49-F238E27FC236}">
                <a16:creationId xmlns:a16="http://schemas.microsoft.com/office/drawing/2014/main" id="{3CB12C09-E617-67AA-79D5-70FDA19BF933}"/>
              </a:ext>
            </a:extLst>
          </p:cNvPr>
          <p:cNvSpPr>
            <a:spLocks noGrp="1"/>
          </p:cNvSpPr>
          <p:nvPr>
            <p:ph idx="1"/>
            <p:custDataLst>
              <p:tags r:id="rId4"/>
            </p:custDataLst>
          </p:nvPr>
        </p:nvSpPr>
        <p:spPr>
          <a:xfrm>
            <a:off x="0" y="2011804"/>
            <a:ext cx="4775789" cy="3589679"/>
          </a:xfrm>
        </p:spPr>
        <p:txBody>
          <a:bodyPr anchor="t">
            <a:normAutofit fontScale="92500" lnSpcReduction="20000"/>
          </a:bodyPr>
          <a:lstStyle/>
          <a:p>
            <a:pPr marL="0" indent="0" algn="ctr">
              <a:buNone/>
            </a:pPr>
            <a:r>
              <a:rPr lang="en-US" sz="1800"/>
              <a:t>The QR code is easily scannable with any smartphone camera. It automatically opens the default browser. Since many employees already have a LinkedIn account with connections, the QR code is programmed with the individual's LinkedIn profile, simplifying the way you connect, follow, or send a message.</a:t>
            </a:r>
          </a:p>
          <a:p>
            <a:pPr marL="0" indent="0" algn="ctr">
              <a:buNone/>
            </a:pPr>
            <a:endParaRPr lang="en-US" sz="1800">
              <a:solidFill>
                <a:srgbClr val="595959"/>
              </a:solidFill>
            </a:endParaRPr>
          </a:p>
          <a:p>
            <a:pPr marL="0" indent="0" algn="ctr">
              <a:buNone/>
            </a:pPr>
            <a:r>
              <a:rPr lang="en-CA" sz="1800" noProof="1">
                <a:solidFill>
                  <a:srgbClr val="7030A0"/>
                </a:solidFill>
                <a:ea typeface="+mn-lt"/>
                <a:cs typeface="+mn-lt"/>
              </a:rPr>
              <a:t>Le code QR est facilement numérisable avec l'appareil photo de n'importe quel telephone intelligent. Il ouvre automatiquement le navigateur par défaut de l’appareil. Comme de nombreux employés possèdent déjà un compte LinkedIn, le code QR est programmé avec le profil de la personne, simplifiant ainsi la connexion, le suivi et l'envoi de messages.</a:t>
            </a:r>
            <a:br>
              <a:rPr lang="en-CA" sz="1800" noProof="1"/>
            </a:br>
            <a:endParaRPr lang="en-CA" sz="1800">
              <a:solidFill>
                <a:srgbClr val="7030A0"/>
              </a:solidFill>
            </a:endParaRPr>
          </a:p>
        </p:txBody>
      </p:sp>
      <p:sp>
        <p:nvSpPr>
          <p:cNvPr id="9" name="TextBox 8">
            <a:extLst>
              <a:ext uri="{FF2B5EF4-FFF2-40B4-BE49-F238E27FC236}">
                <a16:creationId xmlns:a16="http://schemas.microsoft.com/office/drawing/2014/main" id="{51CC12A3-4616-D01D-D4FD-594ECD7F5620}"/>
              </a:ext>
            </a:extLst>
          </p:cNvPr>
          <p:cNvSpPr txBox="1"/>
          <p:nvPr>
            <p:custDataLst>
              <p:tags r:id="rId5"/>
            </p:custDataLst>
          </p:nvPr>
        </p:nvSpPr>
        <p:spPr>
          <a:xfrm>
            <a:off x="866274" y="5552574"/>
            <a:ext cx="184731" cy="369332"/>
          </a:xfrm>
          <a:prstGeom prst="rect">
            <a:avLst/>
          </a:prstGeom>
          <a:noFill/>
        </p:spPr>
        <p:txBody>
          <a:bodyPr wrap="none" rtlCol="0">
            <a:spAutoFit/>
          </a:bodyPr>
          <a:lstStyle/>
          <a:p>
            <a:endParaRPr lang="en-CA"/>
          </a:p>
        </p:txBody>
      </p:sp>
      <p:pic>
        <p:nvPicPr>
          <p:cNvPr id="8" name="Graphic 7" descr="Camera outline">
            <a:extLst>
              <a:ext uri="{FF2B5EF4-FFF2-40B4-BE49-F238E27FC236}">
                <a16:creationId xmlns:a16="http://schemas.microsoft.com/office/drawing/2014/main" id="{86061A95-4033-5788-4E41-D89DE1D8DA4F}"/>
              </a:ext>
            </a:extLst>
          </p:cNvPr>
          <p:cNvPicPr>
            <a:picLocks noChangeAspect="1"/>
          </p:cNvPicPr>
          <p:nvPr>
            <p:custDataLst>
              <p:tags r:id="rId6"/>
            </p:custDataLst>
          </p:nvPr>
        </p:nvPicPr>
        <p:blipFill>
          <a:blip r:embed="rId10">
            <a:extLst>
              <a:ext uri="{96DAC541-7B7A-43D3-8B79-37D633B846F1}">
                <asvg:svgBlip xmlns:asvg="http://schemas.microsoft.com/office/drawing/2016/SVG/main" r:embed="rId11"/>
              </a:ext>
            </a:extLst>
          </a:blip>
          <a:stretch>
            <a:fillRect/>
          </a:stretch>
        </p:blipFill>
        <p:spPr>
          <a:xfrm>
            <a:off x="7936407" y="6006169"/>
            <a:ext cx="738100" cy="738100"/>
          </a:xfrm>
          <a:prstGeom prst="rect">
            <a:avLst/>
          </a:prstGeom>
        </p:spPr>
      </p:pic>
      <p:sp>
        <p:nvSpPr>
          <p:cNvPr id="10" name="TextBox 9">
            <a:extLst>
              <a:ext uri="{FF2B5EF4-FFF2-40B4-BE49-F238E27FC236}">
                <a16:creationId xmlns:a16="http://schemas.microsoft.com/office/drawing/2014/main" id="{B603C2D5-FDBA-1DE9-A6FC-7E20E271D6F7}"/>
              </a:ext>
            </a:extLst>
          </p:cNvPr>
          <p:cNvSpPr txBox="1"/>
          <p:nvPr>
            <p:custDataLst>
              <p:tags r:id="rId7"/>
            </p:custDataLst>
          </p:nvPr>
        </p:nvSpPr>
        <p:spPr>
          <a:xfrm>
            <a:off x="5817713" y="6212805"/>
            <a:ext cx="2130968" cy="369332"/>
          </a:xfrm>
          <a:prstGeom prst="rect">
            <a:avLst/>
          </a:prstGeom>
          <a:noFill/>
        </p:spPr>
        <p:txBody>
          <a:bodyPr wrap="none" rtlCol="0">
            <a:spAutoFit/>
          </a:bodyPr>
          <a:lstStyle/>
          <a:p>
            <a:r>
              <a:rPr lang="en-CA"/>
              <a:t>Scan and Connect! </a:t>
            </a:r>
          </a:p>
        </p:txBody>
      </p:sp>
      <p:sp>
        <p:nvSpPr>
          <p:cNvPr id="11" name="TextBox 10">
            <a:extLst>
              <a:ext uri="{FF2B5EF4-FFF2-40B4-BE49-F238E27FC236}">
                <a16:creationId xmlns:a16="http://schemas.microsoft.com/office/drawing/2014/main" id="{786927D6-F0FA-A857-006E-29458FB7A229}"/>
              </a:ext>
            </a:extLst>
          </p:cNvPr>
          <p:cNvSpPr txBox="1"/>
          <p:nvPr>
            <p:custDataLst>
              <p:tags r:id="rId8"/>
            </p:custDataLst>
          </p:nvPr>
        </p:nvSpPr>
        <p:spPr>
          <a:xfrm>
            <a:off x="8764795" y="6190553"/>
            <a:ext cx="3022174" cy="369332"/>
          </a:xfrm>
          <a:prstGeom prst="rect">
            <a:avLst/>
          </a:prstGeom>
          <a:noFill/>
        </p:spPr>
        <p:txBody>
          <a:bodyPr wrap="none" rtlCol="0">
            <a:spAutoFit/>
          </a:bodyPr>
          <a:lstStyle/>
          <a:p>
            <a:r>
              <a:rPr lang="en-CA" err="1">
                <a:solidFill>
                  <a:srgbClr val="7030A0"/>
                </a:solidFill>
              </a:rPr>
              <a:t>Scannez</a:t>
            </a:r>
            <a:r>
              <a:rPr lang="en-CA">
                <a:solidFill>
                  <a:srgbClr val="7030A0"/>
                </a:solidFill>
              </a:rPr>
              <a:t> et </a:t>
            </a:r>
            <a:r>
              <a:rPr lang="en-CA" err="1">
                <a:solidFill>
                  <a:srgbClr val="7030A0"/>
                </a:solidFill>
              </a:rPr>
              <a:t>connectez-vous</a:t>
            </a:r>
            <a:r>
              <a:rPr lang="en-CA">
                <a:solidFill>
                  <a:srgbClr val="7030A0"/>
                </a:solidFill>
              </a:rPr>
              <a:t> !</a:t>
            </a:r>
          </a:p>
        </p:txBody>
      </p:sp>
      <p:pic>
        <p:nvPicPr>
          <p:cNvPr id="4" name="Picture 3" descr="A qr code on a white surface&#10;&#10;AI-generated content may be incorrect.">
            <a:extLst>
              <a:ext uri="{FF2B5EF4-FFF2-40B4-BE49-F238E27FC236}">
                <a16:creationId xmlns:a16="http://schemas.microsoft.com/office/drawing/2014/main" id="{ACFB9EA4-B1A3-DF84-7870-0E9F9E0C4437}"/>
              </a:ext>
            </a:extLst>
          </p:cNvPr>
          <p:cNvPicPr>
            <a:picLocks noChangeAspect="1"/>
          </p:cNvPicPr>
          <p:nvPr/>
        </p:nvPicPr>
        <p:blipFill>
          <a:blip r:embed="rId12"/>
          <a:stretch>
            <a:fillRect/>
          </a:stretch>
        </p:blipFill>
        <p:spPr>
          <a:xfrm rot="5400000">
            <a:off x="3948794" y="1598441"/>
            <a:ext cx="5558437" cy="2992051"/>
          </a:xfrm>
          <a:prstGeom prst="rect">
            <a:avLst/>
          </a:prstGeom>
          <a:ln>
            <a:noFill/>
          </a:ln>
          <a:effectLst>
            <a:outerShdw blurRad="190500" algn="tl" rotWithShape="0">
              <a:srgbClr val="000000">
                <a:alpha val="70000"/>
              </a:srgbClr>
            </a:outerShdw>
          </a:effectLst>
        </p:spPr>
      </p:pic>
      <p:pic>
        <p:nvPicPr>
          <p:cNvPr id="5" name="Picture 4" descr="A screenshot of a phone&#10;&#10;AI-generated content may be incorrect.">
            <a:extLst>
              <a:ext uri="{FF2B5EF4-FFF2-40B4-BE49-F238E27FC236}">
                <a16:creationId xmlns:a16="http://schemas.microsoft.com/office/drawing/2014/main" id="{8F79932A-8644-B9E8-E074-B48BFD6F7002}"/>
              </a:ext>
            </a:extLst>
          </p:cNvPr>
          <p:cNvPicPr>
            <a:picLocks noChangeAspect="1"/>
          </p:cNvPicPr>
          <p:nvPr/>
        </p:nvPicPr>
        <p:blipFill>
          <a:blip r:embed="rId13"/>
          <a:stretch>
            <a:fillRect/>
          </a:stretch>
        </p:blipFill>
        <p:spPr>
          <a:xfrm>
            <a:off x="8500235" y="310184"/>
            <a:ext cx="2983809" cy="556549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41705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ED40697-C70D-0459-4D3E-345D190E693C}"/>
            </a:ext>
          </a:extLst>
        </p:cNvPr>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2B3680E6-9528-D00C-E4C7-4AD496B795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52887B41-D5C7-81E6-58D3-B08D14E00F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2"/>
            </p:custDataLst>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264AE9-C162-B007-679B-2D28B1C09024}"/>
              </a:ext>
            </a:extLst>
          </p:cNvPr>
          <p:cNvSpPr>
            <a:spLocks noGrp="1"/>
          </p:cNvSpPr>
          <p:nvPr>
            <p:ph type="title"/>
            <p:custDataLst>
              <p:tags r:id="rId3"/>
            </p:custDataLst>
          </p:nvPr>
        </p:nvSpPr>
        <p:spPr>
          <a:xfrm>
            <a:off x="1180947" y="707558"/>
            <a:ext cx="9829800" cy="1620141"/>
          </a:xfrm>
        </p:spPr>
        <p:txBody>
          <a:bodyPr anchor="b">
            <a:normAutofit/>
          </a:bodyPr>
          <a:lstStyle/>
          <a:p>
            <a:pPr algn="ctr"/>
            <a:r>
              <a:rPr lang="en-CA" sz="2800" dirty="0"/>
              <a:t>Designed with Security in Mind</a:t>
            </a:r>
            <a:br>
              <a:rPr lang="en-CA" sz="2800" dirty="0"/>
            </a:br>
            <a:r>
              <a:rPr lang="fr-FR" sz="2800" dirty="0">
                <a:solidFill>
                  <a:srgbClr val="7030A0"/>
                </a:solidFill>
              </a:rPr>
              <a:t>Conçu</a:t>
            </a:r>
            <a:r>
              <a:rPr lang="fr-FR" sz="2800" dirty="0">
                <a:solidFill>
                  <a:srgbClr val="7030A0"/>
                </a:solidFill>
                <a:ea typeface="+mj-lt"/>
                <a:cs typeface="+mj-lt"/>
              </a:rPr>
              <a:t> avec la sécurité à l'esprit</a:t>
            </a:r>
            <a:br>
              <a:rPr lang="en-CA" sz="2800" dirty="0"/>
            </a:br>
            <a:r>
              <a:rPr lang="en-CA" sz="2800" dirty="0">
                <a:solidFill>
                  <a:schemeClr val="tx2"/>
                </a:solidFill>
              </a:rPr>
              <a:t>_______________________________________________________</a:t>
            </a:r>
            <a:endParaRPr lang="en-US" dirty="0">
              <a:solidFill>
                <a:schemeClr val="tx2"/>
              </a:solidFill>
            </a:endParaRPr>
          </a:p>
        </p:txBody>
      </p:sp>
      <p:grpSp>
        <p:nvGrpSpPr>
          <p:cNvPr id="35" name="Group 34">
            <a:extLst>
              <a:ext uri="{FF2B5EF4-FFF2-40B4-BE49-F238E27FC236}">
                <a16:creationId xmlns:a16="http://schemas.microsoft.com/office/drawing/2014/main" id="{15C7F99C-5824-BBC2-01A1-BEEF4211A3A3}"/>
              </a:ext>
              <a:ext uri="{C183D7F6-B498-43B3-948B-1728B52AA6E4}">
                <adec:decorative xmlns:adec="http://schemas.microsoft.com/office/drawing/2017/decorative" val="1"/>
              </a:ext>
            </a:extLst>
          </p:cNvPr>
          <p:cNvGrpSpPr>
            <a:grpSpLocks noGrp="1" noUngrp="1" noRot="1" noChangeAspect="1" noMove="1" noResize="1"/>
          </p:cNvGrpSpPr>
          <p:nvPr>
            <p:custDataLst>
              <p:tags r:id="rId4"/>
            </p:custDataLst>
            <p:extLst>
              <p:ext uri="{386F3935-93C4-4BCD-93E2-E3B085C9AB24}">
                <p16:designElem xmlns:p16="http://schemas.microsoft.com/office/powerpoint/2015/main" val="1"/>
              </p:ext>
            </p:extLst>
          </p:nvPr>
        </p:nvGrpSpPr>
        <p:grpSpPr>
          <a:xfrm>
            <a:off x="-305" y="-1"/>
            <a:ext cx="3362070" cy="2522849"/>
            <a:chOff x="-305" y="-1"/>
            <a:chExt cx="3832880" cy="2876136"/>
          </a:xfrm>
        </p:grpSpPr>
        <p:sp>
          <p:nvSpPr>
            <p:cNvPr id="36" name="Freeform: Shape 35">
              <a:extLst>
                <a:ext uri="{FF2B5EF4-FFF2-40B4-BE49-F238E27FC236}">
                  <a16:creationId xmlns:a16="http://schemas.microsoft.com/office/drawing/2014/main" id="{3364FAD4-B37A-A828-E111-FB0983F033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6563EBA2-1044-B0E1-A2A1-DCADAB20B1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26B817C4-70E2-004C-6528-9076C62412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22F660BE-8173-43FF-9AEC-917E18F59B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0DBABD41-62E2-2065-91D9-CD8B9A6F15F7}"/>
              </a:ext>
            </a:extLst>
          </p:cNvPr>
          <p:cNvSpPr>
            <a:spLocks noGrp="1"/>
          </p:cNvSpPr>
          <p:nvPr>
            <p:ph idx="1"/>
            <p:custDataLst>
              <p:tags r:id="rId5"/>
            </p:custDataLst>
          </p:nvPr>
        </p:nvSpPr>
        <p:spPr>
          <a:xfrm>
            <a:off x="590237" y="2325841"/>
            <a:ext cx="11011219" cy="3596065"/>
          </a:xfrm>
        </p:spPr>
        <p:txBody>
          <a:bodyPr anchor="ctr">
            <a:normAutofit/>
          </a:bodyPr>
          <a:lstStyle/>
          <a:p>
            <a:pPr marL="0" indent="0">
              <a:buNone/>
            </a:pPr>
            <a:r>
              <a:rPr lang="en-US" sz="1800" dirty="0"/>
              <a:t> 	Our 3D printed hybrid business cards do not download files onto your smartphone – a deliberate choice to enhance security. Unlike some digital cards on the market, ours simply direct users to verified online profiles, reducing the risk of compatibility issues with device software, unwanted file transfers, or unauthorized software installation.</a:t>
            </a:r>
            <a:endParaRPr lang="en-US" dirty="0"/>
          </a:p>
          <a:p>
            <a:pPr marL="0" indent="0">
              <a:buNone/>
            </a:pPr>
            <a:endParaRPr lang="en-US" sz="1800" dirty="0"/>
          </a:p>
          <a:p>
            <a:pPr marL="0" indent="0">
              <a:buNone/>
            </a:pPr>
            <a:r>
              <a:rPr lang="en-US" sz="1800" dirty="0"/>
              <a:t> </a:t>
            </a:r>
            <a:r>
              <a:rPr lang="en-US" sz="1800">
                <a:solidFill>
                  <a:srgbClr val="7030A0"/>
                </a:solidFill>
                <a:ea typeface="+mn-lt"/>
                <a:cs typeface="+mn-lt"/>
              </a:rPr>
              <a:t> </a:t>
            </a:r>
            <a:r>
              <a:rPr lang="en-US" sz="1800" dirty="0">
                <a:solidFill>
                  <a:srgbClr val="7030A0"/>
                </a:solidFill>
                <a:ea typeface="+mn-lt"/>
                <a:cs typeface="+mn-lt"/>
              </a:rPr>
              <a:t>Nos </a:t>
            </a:r>
            <a:r>
              <a:rPr lang="en-US" sz="1800" err="1">
                <a:solidFill>
                  <a:srgbClr val="7030A0"/>
                </a:solidFill>
                <a:ea typeface="+mn-lt"/>
                <a:cs typeface="+mn-lt"/>
              </a:rPr>
              <a:t>cartes</a:t>
            </a:r>
            <a:r>
              <a:rPr lang="en-US" sz="1800" dirty="0">
                <a:solidFill>
                  <a:srgbClr val="7030A0"/>
                </a:solidFill>
                <a:ea typeface="+mn-lt"/>
                <a:cs typeface="+mn-lt"/>
              </a:rPr>
              <a:t> de </a:t>
            </a:r>
            <a:r>
              <a:rPr lang="en-US" sz="1800" err="1">
                <a:solidFill>
                  <a:srgbClr val="7030A0"/>
                </a:solidFill>
                <a:ea typeface="+mn-lt"/>
                <a:cs typeface="+mn-lt"/>
              </a:rPr>
              <a:t>visite</a:t>
            </a:r>
            <a:r>
              <a:rPr lang="en-US" sz="1800" dirty="0">
                <a:solidFill>
                  <a:srgbClr val="7030A0"/>
                </a:solidFill>
                <a:ea typeface="+mn-lt"/>
                <a:cs typeface="+mn-lt"/>
              </a:rPr>
              <a:t> </a:t>
            </a:r>
            <a:r>
              <a:rPr lang="en-US" sz="1800" err="1">
                <a:solidFill>
                  <a:srgbClr val="7030A0"/>
                </a:solidFill>
                <a:ea typeface="+mn-lt"/>
                <a:cs typeface="+mn-lt"/>
              </a:rPr>
              <a:t>hybrides</a:t>
            </a:r>
            <a:r>
              <a:rPr lang="en-US" sz="1800" dirty="0">
                <a:solidFill>
                  <a:srgbClr val="7030A0"/>
                </a:solidFill>
                <a:ea typeface="+mn-lt"/>
                <a:cs typeface="+mn-lt"/>
              </a:rPr>
              <a:t> </a:t>
            </a:r>
            <a:r>
              <a:rPr lang="en-US" sz="1800" err="1">
                <a:solidFill>
                  <a:srgbClr val="7030A0"/>
                </a:solidFill>
                <a:ea typeface="+mn-lt"/>
                <a:cs typeface="+mn-lt"/>
              </a:rPr>
              <a:t>numériques</a:t>
            </a:r>
            <a:r>
              <a:rPr lang="en-US" sz="1800" dirty="0">
                <a:solidFill>
                  <a:srgbClr val="7030A0"/>
                </a:solidFill>
                <a:ea typeface="+mn-lt"/>
                <a:cs typeface="+mn-lt"/>
              </a:rPr>
              <a:t> </a:t>
            </a:r>
            <a:r>
              <a:rPr lang="en-US" sz="1800" err="1">
                <a:solidFill>
                  <a:srgbClr val="7030A0"/>
                </a:solidFill>
                <a:ea typeface="+mn-lt"/>
                <a:cs typeface="+mn-lt"/>
              </a:rPr>
              <a:t>en</a:t>
            </a:r>
            <a:r>
              <a:rPr lang="en-US" sz="1800" dirty="0">
                <a:solidFill>
                  <a:srgbClr val="7030A0"/>
                </a:solidFill>
                <a:ea typeface="+mn-lt"/>
                <a:cs typeface="+mn-lt"/>
              </a:rPr>
              <a:t> 3D ne </a:t>
            </a:r>
            <a:r>
              <a:rPr lang="en-US" sz="1800" err="1">
                <a:solidFill>
                  <a:srgbClr val="7030A0"/>
                </a:solidFill>
                <a:ea typeface="+mn-lt"/>
                <a:cs typeface="+mn-lt"/>
              </a:rPr>
              <a:t>téléchargent</a:t>
            </a:r>
            <a:r>
              <a:rPr lang="en-US" sz="1800" dirty="0">
                <a:solidFill>
                  <a:srgbClr val="7030A0"/>
                </a:solidFill>
                <a:ea typeface="+mn-lt"/>
                <a:cs typeface="+mn-lt"/>
              </a:rPr>
              <a:t> </a:t>
            </a:r>
            <a:r>
              <a:rPr lang="en-US" sz="1800" err="1">
                <a:solidFill>
                  <a:srgbClr val="7030A0"/>
                </a:solidFill>
                <a:ea typeface="+mn-lt"/>
                <a:cs typeface="+mn-lt"/>
              </a:rPr>
              <a:t>aucun</a:t>
            </a:r>
            <a:r>
              <a:rPr lang="en-US" sz="1800" dirty="0">
                <a:solidFill>
                  <a:srgbClr val="7030A0"/>
                </a:solidFill>
                <a:ea typeface="+mn-lt"/>
                <a:cs typeface="+mn-lt"/>
              </a:rPr>
              <a:t> </a:t>
            </a:r>
            <a:r>
              <a:rPr lang="en-US" sz="1800" err="1">
                <a:solidFill>
                  <a:srgbClr val="7030A0"/>
                </a:solidFill>
                <a:ea typeface="+mn-lt"/>
                <a:cs typeface="+mn-lt"/>
              </a:rPr>
              <a:t>fichier</a:t>
            </a:r>
            <a:r>
              <a:rPr lang="en-US" sz="1800" dirty="0">
                <a:solidFill>
                  <a:srgbClr val="7030A0"/>
                </a:solidFill>
                <a:ea typeface="+mn-lt"/>
                <a:cs typeface="+mn-lt"/>
              </a:rPr>
              <a:t> sur </a:t>
            </a:r>
            <a:r>
              <a:rPr lang="en-US" sz="1800" err="1">
                <a:solidFill>
                  <a:srgbClr val="7030A0"/>
                </a:solidFill>
                <a:ea typeface="+mn-lt"/>
                <a:cs typeface="+mn-lt"/>
              </a:rPr>
              <a:t>votre</a:t>
            </a:r>
            <a:r>
              <a:rPr lang="en-US" sz="1800" dirty="0">
                <a:solidFill>
                  <a:srgbClr val="7030A0"/>
                </a:solidFill>
                <a:ea typeface="+mn-lt"/>
                <a:cs typeface="+mn-lt"/>
              </a:rPr>
              <a:t> smartphone—un choix </a:t>
            </a:r>
            <a:r>
              <a:rPr lang="en-US" sz="1800" err="1">
                <a:solidFill>
                  <a:srgbClr val="7030A0"/>
                </a:solidFill>
                <a:ea typeface="+mn-lt"/>
                <a:cs typeface="+mn-lt"/>
              </a:rPr>
              <a:t>délibéré</a:t>
            </a:r>
            <a:r>
              <a:rPr lang="en-US" sz="1800" dirty="0">
                <a:solidFill>
                  <a:srgbClr val="7030A0"/>
                </a:solidFill>
                <a:ea typeface="+mn-lt"/>
                <a:cs typeface="+mn-lt"/>
              </a:rPr>
              <a:t> pour </a:t>
            </a:r>
            <a:r>
              <a:rPr lang="en-US" sz="1800" err="1">
                <a:solidFill>
                  <a:srgbClr val="7030A0"/>
                </a:solidFill>
                <a:ea typeface="+mn-lt"/>
                <a:cs typeface="+mn-lt"/>
              </a:rPr>
              <a:t>renforcer</a:t>
            </a:r>
            <a:r>
              <a:rPr lang="en-US" sz="1800" dirty="0">
                <a:solidFill>
                  <a:srgbClr val="7030A0"/>
                </a:solidFill>
                <a:ea typeface="+mn-lt"/>
                <a:cs typeface="+mn-lt"/>
              </a:rPr>
              <a:t> la </a:t>
            </a:r>
            <a:r>
              <a:rPr lang="en-US" sz="1800" err="1">
                <a:solidFill>
                  <a:srgbClr val="7030A0"/>
                </a:solidFill>
                <a:ea typeface="+mn-lt"/>
                <a:cs typeface="+mn-lt"/>
              </a:rPr>
              <a:t>sécurité</a:t>
            </a:r>
            <a:r>
              <a:rPr lang="en-US" sz="1800" dirty="0">
                <a:solidFill>
                  <a:srgbClr val="7030A0"/>
                </a:solidFill>
                <a:ea typeface="+mn-lt"/>
                <a:cs typeface="+mn-lt"/>
              </a:rPr>
              <a:t>. </a:t>
            </a:r>
            <a:r>
              <a:rPr lang="en-US" sz="1800" err="1">
                <a:solidFill>
                  <a:srgbClr val="7030A0"/>
                </a:solidFill>
                <a:ea typeface="+mn-lt"/>
                <a:cs typeface="+mn-lt"/>
              </a:rPr>
              <a:t>Contrairement</a:t>
            </a:r>
            <a:r>
              <a:rPr lang="en-US" sz="1800" dirty="0">
                <a:solidFill>
                  <a:srgbClr val="7030A0"/>
                </a:solidFill>
                <a:ea typeface="+mn-lt"/>
                <a:cs typeface="+mn-lt"/>
              </a:rPr>
              <a:t> à </a:t>
            </a:r>
            <a:r>
              <a:rPr lang="en-US" sz="1800" err="1">
                <a:solidFill>
                  <a:srgbClr val="7030A0"/>
                </a:solidFill>
                <a:ea typeface="+mn-lt"/>
                <a:cs typeface="+mn-lt"/>
              </a:rPr>
              <a:t>certaines</a:t>
            </a:r>
            <a:r>
              <a:rPr lang="en-US" sz="1800" dirty="0">
                <a:solidFill>
                  <a:srgbClr val="7030A0"/>
                </a:solidFill>
                <a:ea typeface="+mn-lt"/>
                <a:cs typeface="+mn-lt"/>
              </a:rPr>
              <a:t> </a:t>
            </a:r>
            <a:r>
              <a:rPr lang="en-US" sz="1800" err="1">
                <a:solidFill>
                  <a:srgbClr val="7030A0"/>
                </a:solidFill>
                <a:ea typeface="+mn-lt"/>
                <a:cs typeface="+mn-lt"/>
              </a:rPr>
              <a:t>cartes</a:t>
            </a:r>
            <a:r>
              <a:rPr lang="en-US" sz="1800" dirty="0">
                <a:solidFill>
                  <a:srgbClr val="7030A0"/>
                </a:solidFill>
                <a:ea typeface="+mn-lt"/>
                <a:cs typeface="+mn-lt"/>
              </a:rPr>
              <a:t> </a:t>
            </a:r>
            <a:r>
              <a:rPr lang="en-US" sz="1800" err="1">
                <a:solidFill>
                  <a:srgbClr val="7030A0"/>
                </a:solidFill>
                <a:ea typeface="+mn-lt"/>
                <a:cs typeface="+mn-lt"/>
              </a:rPr>
              <a:t>numériques</a:t>
            </a:r>
            <a:r>
              <a:rPr lang="en-US" sz="1800" dirty="0">
                <a:solidFill>
                  <a:srgbClr val="7030A0"/>
                </a:solidFill>
                <a:ea typeface="+mn-lt"/>
                <a:cs typeface="+mn-lt"/>
              </a:rPr>
              <a:t> </a:t>
            </a:r>
            <a:r>
              <a:rPr lang="en-US" sz="1800" err="1">
                <a:solidFill>
                  <a:srgbClr val="7030A0"/>
                </a:solidFill>
                <a:ea typeface="+mn-lt"/>
                <a:cs typeface="+mn-lt"/>
              </a:rPr>
              <a:t>disponibles</a:t>
            </a:r>
            <a:r>
              <a:rPr lang="en-US" sz="1800" dirty="0">
                <a:solidFill>
                  <a:srgbClr val="7030A0"/>
                </a:solidFill>
                <a:ea typeface="+mn-lt"/>
                <a:cs typeface="+mn-lt"/>
              </a:rPr>
              <a:t> sur le </a:t>
            </a:r>
            <a:r>
              <a:rPr lang="en-US" sz="1800" err="1">
                <a:solidFill>
                  <a:srgbClr val="7030A0"/>
                </a:solidFill>
                <a:ea typeface="+mn-lt"/>
                <a:cs typeface="+mn-lt"/>
              </a:rPr>
              <a:t>marché</a:t>
            </a:r>
            <a:r>
              <a:rPr lang="en-US" sz="1800" dirty="0">
                <a:solidFill>
                  <a:srgbClr val="7030A0"/>
                </a:solidFill>
                <a:ea typeface="+mn-lt"/>
                <a:cs typeface="+mn-lt"/>
              </a:rPr>
              <a:t>, les </a:t>
            </a:r>
            <a:r>
              <a:rPr lang="en-US" sz="1800" err="1">
                <a:solidFill>
                  <a:srgbClr val="7030A0"/>
                </a:solidFill>
                <a:ea typeface="+mn-lt"/>
                <a:cs typeface="+mn-lt"/>
              </a:rPr>
              <a:t>nôtres</a:t>
            </a:r>
            <a:r>
              <a:rPr lang="en-US" sz="1800" dirty="0">
                <a:solidFill>
                  <a:srgbClr val="7030A0"/>
                </a:solidFill>
                <a:ea typeface="+mn-lt"/>
                <a:cs typeface="+mn-lt"/>
              </a:rPr>
              <a:t> </a:t>
            </a:r>
            <a:r>
              <a:rPr lang="en-US" sz="1800" err="1">
                <a:solidFill>
                  <a:srgbClr val="7030A0"/>
                </a:solidFill>
                <a:ea typeface="+mn-lt"/>
                <a:cs typeface="+mn-lt"/>
              </a:rPr>
              <a:t>redirigent</a:t>
            </a:r>
            <a:r>
              <a:rPr lang="en-US" sz="1800" dirty="0">
                <a:solidFill>
                  <a:srgbClr val="7030A0"/>
                </a:solidFill>
                <a:ea typeface="+mn-lt"/>
                <a:cs typeface="+mn-lt"/>
              </a:rPr>
              <a:t> </a:t>
            </a:r>
            <a:r>
              <a:rPr lang="en-US" sz="1800" err="1">
                <a:solidFill>
                  <a:srgbClr val="7030A0"/>
                </a:solidFill>
                <a:ea typeface="+mn-lt"/>
                <a:cs typeface="+mn-lt"/>
              </a:rPr>
              <a:t>simplement</a:t>
            </a:r>
            <a:r>
              <a:rPr lang="en-US" sz="1800" dirty="0">
                <a:solidFill>
                  <a:srgbClr val="7030A0"/>
                </a:solidFill>
                <a:ea typeface="+mn-lt"/>
                <a:cs typeface="+mn-lt"/>
              </a:rPr>
              <a:t> les </a:t>
            </a:r>
            <a:r>
              <a:rPr lang="en-US" sz="1800" err="1">
                <a:solidFill>
                  <a:srgbClr val="7030A0"/>
                </a:solidFill>
                <a:ea typeface="+mn-lt"/>
                <a:cs typeface="+mn-lt"/>
              </a:rPr>
              <a:t>utilisateurs</a:t>
            </a:r>
            <a:r>
              <a:rPr lang="en-US" sz="1800" dirty="0">
                <a:solidFill>
                  <a:srgbClr val="7030A0"/>
                </a:solidFill>
                <a:ea typeface="+mn-lt"/>
                <a:cs typeface="+mn-lt"/>
              </a:rPr>
              <a:t> </a:t>
            </a:r>
            <a:r>
              <a:rPr lang="en-US" sz="1800" err="1">
                <a:solidFill>
                  <a:srgbClr val="7030A0"/>
                </a:solidFill>
                <a:ea typeface="+mn-lt"/>
                <a:cs typeface="+mn-lt"/>
              </a:rPr>
              <a:t>vers</a:t>
            </a:r>
            <a:r>
              <a:rPr lang="en-US" sz="1800" dirty="0">
                <a:solidFill>
                  <a:srgbClr val="7030A0"/>
                </a:solidFill>
                <a:ea typeface="+mn-lt"/>
                <a:cs typeface="+mn-lt"/>
              </a:rPr>
              <a:t> des </a:t>
            </a:r>
            <a:r>
              <a:rPr lang="en-US" sz="1800" err="1">
                <a:solidFill>
                  <a:srgbClr val="7030A0"/>
                </a:solidFill>
                <a:ea typeface="+mn-lt"/>
                <a:cs typeface="+mn-lt"/>
              </a:rPr>
              <a:t>profils</a:t>
            </a:r>
            <a:r>
              <a:rPr lang="en-US" sz="1800" dirty="0">
                <a:solidFill>
                  <a:srgbClr val="7030A0"/>
                </a:solidFill>
                <a:ea typeface="+mn-lt"/>
                <a:cs typeface="+mn-lt"/>
              </a:rPr>
              <a:t> </a:t>
            </a:r>
            <a:r>
              <a:rPr lang="en-US" sz="1800" err="1">
                <a:solidFill>
                  <a:srgbClr val="7030A0"/>
                </a:solidFill>
                <a:ea typeface="+mn-lt"/>
                <a:cs typeface="+mn-lt"/>
              </a:rPr>
              <a:t>en</a:t>
            </a:r>
            <a:r>
              <a:rPr lang="en-US" sz="1800" dirty="0">
                <a:solidFill>
                  <a:srgbClr val="7030A0"/>
                </a:solidFill>
                <a:ea typeface="+mn-lt"/>
                <a:cs typeface="+mn-lt"/>
              </a:rPr>
              <a:t> </a:t>
            </a:r>
            <a:r>
              <a:rPr lang="en-US" sz="1800" err="1">
                <a:solidFill>
                  <a:srgbClr val="7030A0"/>
                </a:solidFill>
                <a:ea typeface="+mn-lt"/>
                <a:cs typeface="+mn-lt"/>
              </a:rPr>
              <a:t>ligne</a:t>
            </a:r>
            <a:r>
              <a:rPr lang="en-US" sz="1800" dirty="0">
                <a:solidFill>
                  <a:srgbClr val="7030A0"/>
                </a:solidFill>
                <a:ea typeface="+mn-lt"/>
                <a:cs typeface="+mn-lt"/>
              </a:rPr>
              <a:t> </a:t>
            </a:r>
            <a:r>
              <a:rPr lang="en-US" sz="1800" err="1">
                <a:solidFill>
                  <a:srgbClr val="7030A0"/>
                </a:solidFill>
                <a:ea typeface="+mn-lt"/>
                <a:cs typeface="+mn-lt"/>
              </a:rPr>
              <a:t>vérifiés</a:t>
            </a:r>
            <a:r>
              <a:rPr lang="en-US" sz="1800" dirty="0">
                <a:solidFill>
                  <a:srgbClr val="7030A0"/>
                </a:solidFill>
                <a:ea typeface="+mn-lt"/>
                <a:cs typeface="+mn-lt"/>
              </a:rPr>
              <a:t>, </a:t>
            </a:r>
            <a:r>
              <a:rPr lang="en-US" sz="1800" err="1">
                <a:solidFill>
                  <a:srgbClr val="7030A0"/>
                </a:solidFill>
                <a:ea typeface="+mn-lt"/>
                <a:cs typeface="+mn-lt"/>
              </a:rPr>
              <a:t>réduisant</a:t>
            </a:r>
            <a:r>
              <a:rPr lang="en-US" sz="1800" dirty="0">
                <a:solidFill>
                  <a:srgbClr val="7030A0"/>
                </a:solidFill>
                <a:ea typeface="+mn-lt"/>
                <a:cs typeface="+mn-lt"/>
              </a:rPr>
              <a:t> </a:t>
            </a:r>
            <a:r>
              <a:rPr lang="en-US" sz="1800" err="1">
                <a:solidFill>
                  <a:srgbClr val="7030A0"/>
                </a:solidFill>
                <a:ea typeface="+mn-lt"/>
                <a:cs typeface="+mn-lt"/>
              </a:rPr>
              <a:t>ainsi</a:t>
            </a:r>
            <a:r>
              <a:rPr lang="en-US" sz="1800" dirty="0">
                <a:solidFill>
                  <a:srgbClr val="7030A0"/>
                </a:solidFill>
                <a:ea typeface="+mn-lt"/>
                <a:cs typeface="+mn-lt"/>
              </a:rPr>
              <a:t> les </a:t>
            </a:r>
            <a:r>
              <a:rPr lang="en-US" sz="1800" err="1">
                <a:solidFill>
                  <a:srgbClr val="7030A0"/>
                </a:solidFill>
                <a:ea typeface="+mn-lt"/>
                <a:cs typeface="+mn-lt"/>
              </a:rPr>
              <a:t>risques</a:t>
            </a:r>
            <a:r>
              <a:rPr lang="en-US" sz="1800" dirty="0">
                <a:solidFill>
                  <a:srgbClr val="7030A0"/>
                </a:solidFill>
                <a:ea typeface="+mn-lt"/>
                <a:cs typeface="+mn-lt"/>
              </a:rPr>
              <a:t> de </a:t>
            </a:r>
            <a:r>
              <a:rPr lang="en-US" sz="1800" err="1">
                <a:solidFill>
                  <a:srgbClr val="7030A0"/>
                </a:solidFill>
                <a:ea typeface="+mn-lt"/>
                <a:cs typeface="+mn-lt"/>
              </a:rPr>
              <a:t>compatibilité</a:t>
            </a:r>
            <a:r>
              <a:rPr lang="en-US" sz="1800" dirty="0">
                <a:solidFill>
                  <a:srgbClr val="7030A0"/>
                </a:solidFill>
                <a:ea typeface="+mn-lt"/>
                <a:cs typeface="+mn-lt"/>
              </a:rPr>
              <a:t> avec les </a:t>
            </a:r>
            <a:r>
              <a:rPr lang="en-US" sz="1800" err="1">
                <a:solidFill>
                  <a:srgbClr val="7030A0"/>
                </a:solidFill>
                <a:ea typeface="+mn-lt"/>
                <a:cs typeface="+mn-lt"/>
              </a:rPr>
              <a:t>logiciels</a:t>
            </a:r>
            <a:r>
              <a:rPr lang="en-US" sz="1800" dirty="0">
                <a:solidFill>
                  <a:srgbClr val="7030A0"/>
                </a:solidFill>
                <a:ea typeface="+mn-lt"/>
                <a:cs typeface="+mn-lt"/>
              </a:rPr>
              <a:t> des </a:t>
            </a:r>
            <a:r>
              <a:rPr lang="en-US" sz="1800" err="1">
                <a:solidFill>
                  <a:srgbClr val="7030A0"/>
                </a:solidFill>
                <a:ea typeface="+mn-lt"/>
                <a:cs typeface="+mn-lt"/>
              </a:rPr>
              <a:t>appareils</a:t>
            </a:r>
            <a:r>
              <a:rPr lang="en-US" sz="1800" dirty="0">
                <a:solidFill>
                  <a:srgbClr val="7030A0"/>
                </a:solidFill>
                <a:ea typeface="+mn-lt"/>
                <a:cs typeface="+mn-lt"/>
              </a:rPr>
              <a:t>, de </a:t>
            </a:r>
            <a:r>
              <a:rPr lang="en-US" sz="1800" err="1">
                <a:solidFill>
                  <a:srgbClr val="7030A0"/>
                </a:solidFill>
                <a:ea typeface="+mn-lt"/>
                <a:cs typeface="+mn-lt"/>
              </a:rPr>
              <a:t>transferts</a:t>
            </a:r>
            <a:r>
              <a:rPr lang="en-US" sz="1800" dirty="0">
                <a:solidFill>
                  <a:srgbClr val="7030A0"/>
                </a:solidFill>
                <a:ea typeface="+mn-lt"/>
                <a:cs typeface="+mn-lt"/>
              </a:rPr>
              <a:t> de </a:t>
            </a:r>
            <a:r>
              <a:rPr lang="en-US" sz="1800" err="1">
                <a:solidFill>
                  <a:srgbClr val="7030A0"/>
                </a:solidFill>
                <a:ea typeface="+mn-lt"/>
                <a:cs typeface="+mn-lt"/>
              </a:rPr>
              <a:t>fichiers</a:t>
            </a:r>
            <a:r>
              <a:rPr lang="en-US" sz="1800" dirty="0">
                <a:solidFill>
                  <a:srgbClr val="7030A0"/>
                </a:solidFill>
                <a:ea typeface="+mn-lt"/>
                <a:cs typeface="+mn-lt"/>
              </a:rPr>
              <a:t> </a:t>
            </a:r>
            <a:r>
              <a:rPr lang="en-US" sz="1800" err="1">
                <a:solidFill>
                  <a:srgbClr val="7030A0"/>
                </a:solidFill>
                <a:ea typeface="+mn-lt"/>
                <a:cs typeface="+mn-lt"/>
              </a:rPr>
              <a:t>indésirables</a:t>
            </a:r>
            <a:r>
              <a:rPr lang="en-US" sz="1800" dirty="0">
                <a:solidFill>
                  <a:srgbClr val="7030A0"/>
                </a:solidFill>
                <a:ea typeface="+mn-lt"/>
                <a:cs typeface="+mn-lt"/>
              </a:rPr>
              <a:t> </a:t>
            </a:r>
            <a:r>
              <a:rPr lang="en-US" sz="1800" err="1">
                <a:solidFill>
                  <a:srgbClr val="7030A0"/>
                </a:solidFill>
                <a:ea typeface="+mn-lt"/>
                <a:cs typeface="+mn-lt"/>
              </a:rPr>
              <a:t>ou</a:t>
            </a:r>
            <a:r>
              <a:rPr lang="en-US" sz="1800" dirty="0">
                <a:solidFill>
                  <a:srgbClr val="7030A0"/>
                </a:solidFill>
                <a:ea typeface="+mn-lt"/>
                <a:cs typeface="+mn-lt"/>
              </a:rPr>
              <a:t> </a:t>
            </a:r>
            <a:r>
              <a:rPr lang="en-US" sz="1800" err="1">
                <a:solidFill>
                  <a:srgbClr val="7030A0"/>
                </a:solidFill>
                <a:ea typeface="+mn-lt"/>
                <a:cs typeface="+mn-lt"/>
              </a:rPr>
              <a:t>l’installations</a:t>
            </a:r>
            <a:r>
              <a:rPr lang="en-US" sz="1800" dirty="0">
                <a:solidFill>
                  <a:srgbClr val="7030A0"/>
                </a:solidFill>
                <a:ea typeface="+mn-lt"/>
                <a:cs typeface="+mn-lt"/>
              </a:rPr>
              <a:t> de </a:t>
            </a:r>
            <a:r>
              <a:rPr lang="en-US" sz="1800" err="1">
                <a:solidFill>
                  <a:srgbClr val="7030A0"/>
                </a:solidFill>
                <a:ea typeface="+mn-lt"/>
                <a:cs typeface="+mn-lt"/>
              </a:rPr>
              <a:t>logiciels</a:t>
            </a:r>
            <a:r>
              <a:rPr lang="en-US" sz="1800" dirty="0">
                <a:solidFill>
                  <a:srgbClr val="7030A0"/>
                </a:solidFill>
                <a:ea typeface="+mn-lt"/>
                <a:cs typeface="+mn-lt"/>
              </a:rPr>
              <a:t> non </a:t>
            </a:r>
            <a:r>
              <a:rPr lang="en-US" sz="1800" err="1">
                <a:solidFill>
                  <a:srgbClr val="7030A0"/>
                </a:solidFill>
                <a:ea typeface="+mn-lt"/>
                <a:cs typeface="+mn-lt"/>
              </a:rPr>
              <a:t>autorisées</a:t>
            </a:r>
            <a:r>
              <a:rPr lang="en-US" sz="1800" dirty="0">
                <a:solidFill>
                  <a:srgbClr val="7030A0"/>
                </a:solidFill>
                <a:ea typeface="+mn-lt"/>
                <a:cs typeface="+mn-lt"/>
              </a:rPr>
              <a:t>.</a:t>
            </a:r>
            <a:br>
              <a:rPr lang="en-US" sz="1800" dirty="0"/>
            </a:br>
            <a:endParaRPr lang="en-US" sz="1800" dirty="0"/>
          </a:p>
        </p:txBody>
      </p:sp>
      <p:grpSp>
        <p:nvGrpSpPr>
          <p:cNvPr id="41" name="Group 40">
            <a:extLst>
              <a:ext uri="{FF2B5EF4-FFF2-40B4-BE49-F238E27FC236}">
                <a16:creationId xmlns:a16="http://schemas.microsoft.com/office/drawing/2014/main" id="{16134A36-75C8-C0B9-F672-572BEA741E5A}"/>
              </a:ext>
              <a:ext uri="{C183D7F6-B498-43B3-948B-1728B52AA6E4}">
                <adec:decorative xmlns:adec="http://schemas.microsoft.com/office/drawing/2017/decorative" val="1"/>
              </a:ext>
            </a:extLst>
          </p:cNvPr>
          <p:cNvGrpSpPr>
            <a:grpSpLocks noGrp="1" noUngrp="1" noRot="1" noChangeAspect="1" noMove="1" noResize="1"/>
          </p:cNvGrpSpPr>
          <p:nvPr>
            <p:custDataLst>
              <p:tags r:id="rId6"/>
            </p:custDataLst>
            <p:extLst>
              <p:ext uri="{386F3935-93C4-4BCD-93E2-E3B085C9AB24}">
                <p16:designElem xmlns:p16="http://schemas.microsoft.com/office/powerpoint/2015/main" val="1"/>
              </p:ext>
            </p:extLst>
          </p:nvPr>
        </p:nvGrpSpPr>
        <p:grpSpPr>
          <a:xfrm rot="5400000" flipH="1">
            <a:off x="10185732" y="4852038"/>
            <a:ext cx="2151670" cy="1860256"/>
            <a:chOff x="-305" y="-4155"/>
            <a:chExt cx="2514948" cy="2174333"/>
          </a:xfrm>
        </p:grpSpPr>
        <p:sp>
          <p:nvSpPr>
            <p:cNvPr id="42" name="Freeform: Shape 41">
              <a:extLst>
                <a:ext uri="{FF2B5EF4-FFF2-40B4-BE49-F238E27FC236}">
                  <a16:creationId xmlns:a16="http://schemas.microsoft.com/office/drawing/2014/main" id="{D7AF18AB-E327-B6F9-718E-05C9904B19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42">
              <a:extLst>
                <a:ext uri="{FF2B5EF4-FFF2-40B4-BE49-F238E27FC236}">
                  <a16:creationId xmlns:a16="http://schemas.microsoft.com/office/drawing/2014/main" id="{558D3D40-DA3E-1956-5F4E-82F98434F5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Shape 43">
              <a:extLst>
                <a:ext uri="{FF2B5EF4-FFF2-40B4-BE49-F238E27FC236}">
                  <a16:creationId xmlns:a16="http://schemas.microsoft.com/office/drawing/2014/main" id="{271D8EE1-F449-B97D-164D-1592A498DC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45" name="Freeform: Shape 44">
              <a:extLst>
                <a:ext uri="{FF2B5EF4-FFF2-40B4-BE49-F238E27FC236}">
                  <a16:creationId xmlns:a16="http://schemas.microsoft.com/office/drawing/2014/main" id="{94B35915-F07C-70AE-DD32-AC7EED2E3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33455269-C58F-3210-658F-9F9BA676B099}"/>
              </a:ext>
            </a:extLst>
          </p:cNvPr>
          <p:cNvSpPr txBox="1"/>
          <p:nvPr>
            <p:custDataLst>
              <p:tags r:id="rId7"/>
            </p:custDataLst>
          </p:nvPr>
        </p:nvSpPr>
        <p:spPr>
          <a:xfrm>
            <a:off x="866274" y="5552574"/>
            <a:ext cx="184731" cy="369332"/>
          </a:xfrm>
          <a:prstGeom prst="rect">
            <a:avLst/>
          </a:prstGeom>
          <a:noFill/>
        </p:spPr>
        <p:txBody>
          <a:bodyPr wrap="none" rtlCol="0">
            <a:spAutoFit/>
          </a:bodyPr>
          <a:lstStyle/>
          <a:p>
            <a:endParaRPr lang="en-CA"/>
          </a:p>
        </p:txBody>
      </p:sp>
    </p:spTree>
    <p:extLst>
      <p:ext uri="{BB962C8B-B14F-4D97-AF65-F5344CB8AC3E}">
        <p14:creationId xmlns:p14="http://schemas.microsoft.com/office/powerpoint/2010/main" val="3024249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C615E-7AE9-F5CB-4E05-C4D9C0998C83}"/>
              </a:ext>
            </a:extLst>
          </p:cNvPr>
          <p:cNvSpPr>
            <a:spLocks noGrp="1"/>
          </p:cNvSpPr>
          <p:nvPr>
            <p:ph type="ctrTitle"/>
            <p:custDataLst>
              <p:tags r:id="rId1"/>
            </p:custDataLst>
          </p:nvPr>
        </p:nvSpPr>
        <p:spPr>
          <a:xfrm>
            <a:off x="3309016" y="1339649"/>
            <a:ext cx="3396000" cy="892659"/>
          </a:xfrm>
        </p:spPr>
        <p:txBody>
          <a:bodyPr>
            <a:normAutofit fontScale="90000"/>
          </a:bodyPr>
          <a:lstStyle/>
          <a:p>
            <a:r>
              <a:rPr lang="en-CA" dirty="0"/>
              <a:t>Thank you!</a:t>
            </a:r>
          </a:p>
        </p:txBody>
      </p:sp>
      <p:sp>
        <p:nvSpPr>
          <p:cNvPr id="3" name="Subtitle 2">
            <a:extLst>
              <a:ext uri="{FF2B5EF4-FFF2-40B4-BE49-F238E27FC236}">
                <a16:creationId xmlns:a16="http://schemas.microsoft.com/office/drawing/2014/main" id="{2E6450EE-C13D-8753-5BAA-E29C5828DDAF}"/>
              </a:ext>
            </a:extLst>
          </p:cNvPr>
          <p:cNvSpPr>
            <a:spLocks noGrp="1"/>
          </p:cNvSpPr>
          <p:nvPr>
            <p:ph type="subTitle" idx="1"/>
            <p:custDataLst>
              <p:tags r:id="rId2"/>
            </p:custDataLst>
          </p:nvPr>
        </p:nvSpPr>
        <p:spPr>
          <a:xfrm>
            <a:off x="1260990" y="2438461"/>
            <a:ext cx="7248715" cy="1655762"/>
          </a:xfrm>
        </p:spPr>
        <p:txBody>
          <a:bodyPr/>
          <a:lstStyle/>
          <a:p>
            <a:r>
              <a:rPr lang="en-US" dirty="0"/>
              <a:t>Please enjoy this short video highlighting everything that’s been covered.</a:t>
            </a:r>
            <a:endParaRPr lang="en-CA" dirty="0">
              <a:solidFill>
                <a:srgbClr val="7030A0"/>
              </a:solidFill>
            </a:endParaRPr>
          </a:p>
        </p:txBody>
      </p:sp>
      <p:sp>
        <p:nvSpPr>
          <p:cNvPr id="4" name="TextBox 3">
            <a:extLst>
              <a:ext uri="{FF2B5EF4-FFF2-40B4-BE49-F238E27FC236}">
                <a16:creationId xmlns:a16="http://schemas.microsoft.com/office/drawing/2014/main" id="{5DAEE6A0-17FB-DFEF-7C9C-CD09F4D80D80}"/>
              </a:ext>
            </a:extLst>
          </p:cNvPr>
          <p:cNvSpPr txBox="1"/>
          <p:nvPr>
            <p:custDataLst>
              <p:tags r:id="rId3"/>
            </p:custDataLst>
          </p:nvPr>
        </p:nvSpPr>
        <p:spPr>
          <a:xfrm>
            <a:off x="3753565" y="4808119"/>
            <a:ext cx="2506901" cy="923330"/>
          </a:xfrm>
          <a:prstGeom prst="rect">
            <a:avLst/>
          </a:prstGeom>
          <a:noFill/>
        </p:spPr>
        <p:txBody>
          <a:bodyPr wrap="square" rtlCol="0">
            <a:spAutoFit/>
          </a:bodyPr>
          <a:lstStyle/>
          <a:p>
            <a:pPr algn="ctr"/>
            <a:r>
              <a:rPr lang="fr-FR" sz="5400" dirty="0">
                <a:solidFill>
                  <a:srgbClr val="7030A0"/>
                </a:solidFill>
                <a:latin typeface="+mj-lt"/>
              </a:rPr>
              <a:t>Merci!</a:t>
            </a:r>
            <a:endParaRPr lang="en-CA" sz="5400" dirty="0">
              <a:solidFill>
                <a:srgbClr val="7030A0"/>
              </a:solidFill>
              <a:latin typeface="+mj-lt"/>
            </a:endParaRPr>
          </a:p>
        </p:txBody>
      </p:sp>
      <p:sp>
        <p:nvSpPr>
          <p:cNvPr id="5" name="TextBox 4">
            <a:extLst>
              <a:ext uri="{FF2B5EF4-FFF2-40B4-BE49-F238E27FC236}">
                <a16:creationId xmlns:a16="http://schemas.microsoft.com/office/drawing/2014/main" id="{C973651B-D0E5-9EC7-A341-B832545CA89B}"/>
              </a:ext>
            </a:extLst>
          </p:cNvPr>
          <p:cNvSpPr txBox="1"/>
          <p:nvPr>
            <p:custDataLst>
              <p:tags r:id="rId4"/>
            </p:custDataLst>
          </p:nvPr>
        </p:nvSpPr>
        <p:spPr>
          <a:xfrm>
            <a:off x="1633339" y="5731449"/>
            <a:ext cx="6747351" cy="830997"/>
          </a:xfrm>
          <a:prstGeom prst="rect">
            <a:avLst/>
          </a:prstGeom>
          <a:noFill/>
        </p:spPr>
        <p:txBody>
          <a:bodyPr wrap="square" rtlCol="0">
            <a:spAutoFit/>
          </a:bodyPr>
          <a:lstStyle/>
          <a:p>
            <a:pPr algn="ctr"/>
            <a:r>
              <a:rPr lang="fr-FR" sz="2400" dirty="0">
                <a:solidFill>
                  <a:srgbClr val="7030A0"/>
                </a:solidFill>
              </a:rPr>
              <a:t>Profitez de cette courte vidéo mettant en évidence tout ce qui a été couvert.</a:t>
            </a:r>
            <a:endParaRPr lang="en-CA" sz="2400" dirty="0"/>
          </a:p>
        </p:txBody>
      </p:sp>
      <p:sp>
        <p:nvSpPr>
          <p:cNvPr id="6" name="TextBox 5">
            <a:extLst>
              <a:ext uri="{FF2B5EF4-FFF2-40B4-BE49-F238E27FC236}">
                <a16:creationId xmlns:a16="http://schemas.microsoft.com/office/drawing/2014/main" id="{DCB791B9-8B69-0ED6-2FD7-2E527FA362FA}"/>
              </a:ext>
            </a:extLst>
          </p:cNvPr>
          <p:cNvSpPr txBox="1"/>
          <p:nvPr>
            <p:custDataLst>
              <p:tags r:id="rId5"/>
            </p:custDataLst>
          </p:nvPr>
        </p:nvSpPr>
        <p:spPr>
          <a:xfrm>
            <a:off x="1135604" y="3743427"/>
            <a:ext cx="7742825" cy="369332"/>
          </a:xfrm>
          <a:prstGeom prst="rect">
            <a:avLst/>
          </a:prstGeom>
          <a:noFill/>
        </p:spPr>
        <p:txBody>
          <a:bodyPr wrap="none" lIns="91440" tIns="45720" rIns="91440" bIns="45720" rtlCol="0" anchor="t">
            <a:spAutoFit/>
          </a:bodyPr>
          <a:lstStyle/>
          <a:p>
            <a:r>
              <a:rPr lang="en-CA" b="1"/>
              <a:t>______________________________________________________________________</a:t>
            </a:r>
          </a:p>
        </p:txBody>
      </p:sp>
      <p:pic>
        <p:nvPicPr>
          <p:cNvPr id="8" name="3D Printed Hybrid Business Cards">
            <a:hlinkClick r:id="" action="ppaction://media"/>
            <a:extLst>
              <a:ext uri="{FF2B5EF4-FFF2-40B4-BE49-F238E27FC236}">
                <a16:creationId xmlns:a16="http://schemas.microsoft.com/office/drawing/2014/main" id="{95FB077E-E190-BE04-887A-186B9FB74706}"/>
              </a:ext>
            </a:extLst>
          </p:cNvPr>
          <p:cNvPicPr>
            <a:picLocks noChangeAspect="1"/>
          </p:cNvPicPr>
          <p:nvPr>
            <a:videoFile r:link="rId7"/>
            <p:extLst>
              <p:ext uri="{DAA4B4D4-6D71-4841-9C94-3DE7FCFB9230}">
                <p14:media xmlns:p14="http://schemas.microsoft.com/office/powerpoint/2010/main" r:embed="rId6"/>
              </p:ext>
            </p:extLst>
          </p:nvPr>
        </p:nvPicPr>
        <p:blipFill>
          <a:blip r:embed="rId10"/>
          <a:stretch>
            <a:fillRect/>
          </a:stretch>
        </p:blipFill>
        <p:spPr>
          <a:xfrm>
            <a:off x="8747125" y="685800"/>
            <a:ext cx="3278188" cy="5876925"/>
          </a:xfrm>
          <a:prstGeom prst="rect">
            <a:avLst/>
          </a:prstGeom>
          <a:ln w="28575">
            <a:solidFill>
              <a:schemeClr val="accent1">
                <a:lumMod val="60000"/>
                <a:lumOff val="40000"/>
              </a:schemeClr>
            </a:solidFill>
            <a:prstDash val="solid"/>
            <a:extLst>
              <a:ext uri="{C807C97D-BFC1-408E-A445-0C87EB9F89A2}">
                <ask:lineSketchStyleProps xmlns:ask="http://schemas.microsoft.com/office/drawing/2018/sketchyshapes" sd="3123649143">
                  <a:custGeom>
                    <a:avLst/>
                    <a:gdLst>
                      <a:gd name="csX0" fmla="*/ 0 w 3278188"/>
                      <a:gd name="csY0" fmla="*/ 0 h 5876925"/>
                      <a:gd name="csX1" fmla="*/ 579147 w 3278188"/>
                      <a:gd name="csY1" fmla="*/ 0 h 5876925"/>
                      <a:gd name="csX2" fmla="*/ 1059947 w 3278188"/>
                      <a:gd name="csY2" fmla="*/ 0 h 5876925"/>
                      <a:gd name="csX3" fmla="*/ 1671876 w 3278188"/>
                      <a:gd name="csY3" fmla="*/ 0 h 5876925"/>
                      <a:gd name="csX4" fmla="*/ 2251022 w 3278188"/>
                      <a:gd name="csY4" fmla="*/ 0 h 5876925"/>
                      <a:gd name="csX5" fmla="*/ 2764605 w 3278188"/>
                      <a:gd name="csY5" fmla="*/ 0 h 5876925"/>
                      <a:gd name="csX6" fmla="*/ 3278188 w 3278188"/>
                      <a:gd name="csY6" fmla="*/ 0 h 5876925"/>
                      <a:gd name="csX7" fmla="*/ 3278188 w 3278188"/>
                      <a:gd name="csY7" fmla="*/ 587693 h 5876925"/>
                      <a:gd name="csX8" fmla="*/ 3278188 w 3278188"/>
                      <a:gd name="csY8" fmla="*/ 1292924 h 5876925"/>
                      <a:gd name="csX9" fmla="*/ 3278188 w 3278188"/>
                      <a:gd name="csY9" fmla="*/ 1704308 h 5876925"/>
                      <a:gd name="csX10" fmla="*/ 3278188 w 3278188"/>
                      <a:gd name="csY10" fmla="*/ 2409539 h 5876925"/>
                      <a:gd name="csX11" fmla="*/ 3278188 w 3278188"/>
                      <a:gd name="csY11" fmla="*/ 3056001 h 5876925"/>
                      <a:gd name="csX12" fmla="*/ 3278188 w 3278188"/>
                      <a:gd name="csY12" fmla="*/ 3584924 h 5876925"/>
                      <a:gd name="csX13" fmla="*/ 3278188 w 3278188"/>
                      <a:gd name="csY13" fmla="*/ 4172617 h 5876925"/>
                      <a:gd name="csX14" fmla="*/ 3278188 w 3278188"/>
                      <a:gd name="csY14" fmla="*/ 4819079 h 5876925"/>
                      <a:gd name="csX15" fmla="*/ 3278188 w 3278188"/>
                      <a:gd name="csY15" fmla="*/ 5230463 h 5876925"/>
                      <a:gd name="csX16" fmla="*/ 3278188 w 3278188"/>
                      <a:gd name="csY16" fmla="*/ 5876925 h 5876925"/>
                      <a:gd name="csX17" fmla="*/ 2830169 w 3278188"/>
                      <a:gd name="csY17" fmla="*/ 5876925 h 5876925"/>
                      <a:gd name="csX18" fmla="*/ 2316586 w 3278188"/>
                      <a:gd name="csY18" fmla="*/ 5876925 h 5876925"/>
                      <a:gd name="csX19" fmla="*/ 1803003 w 3278188"/>
                      <a:gd name="csY19" fmla="*/ 5876925 h 5876925"/>
                      <a:gd name="csX20" fmla="*/ 1354984 w 3278188"/>
                      <a:gd name="csY20" fmla="*/ 5876925 h 5876925"/>
                      <a:gd name="csX21" fmla="*/ 808620 w 3278188"/>
                      <a:gd name="csY21" fmla="*/ 5876925 h 5876925"/>
                      <a:gd name="csX22" fmla="*/ 0 w 3278188"/>
                      <a:gd name="csY22" fmla="*/ 5876925 h 5876925"/>
                      <a:gd name="csX23" fmla="*/ 0 w 3278188"/>
                      <a:gd name="csY23" fmla="*/ 5348002 h 5876925"/>
                      <a:gd name="csX24" fmla="*/ 0 w 3278188"/>
                      <a:gd name="csY24" fmla="*/ 4701540 h 5876925"/>
                      <a:gd name="csX25" fmla="*/ 0 w 3278188"/>
                      <a:gd name="csY25" fmla="*/ 3996309 h 5876925"/>
                      <a:gd name="csX26" fmla="*/ 0 w 3278188"/>
                      <a:gd name="csY26" fmla="*/ 3408616 h 5876925"/>
                      <a:gd name="csX27" fmla="*/ 0 w 3278188"/>
                      <a:gd name="csY27" fmla="*/ 2997232 h 5876925"/>
                      <a:gd name="csX28" fmla="*/ 0 w 3278188"/>
                      <a:gd name="csY28" fmla="*/ 2527078 h 5876925"/>
                      <a:gd name="csX29" fmla="*/ 0 w 3278188"/>
                      <a:gd name="csY29" fmla="*/ 1939385 h 5876925"/>
                      <a:gd name="csX30" fmla="*/ 0 w 3278188"/>
                      <a:gd name="csY30" fmla="*/ 1528001 h 5876925"/>
                      <a:gd name="csX31" fmla="*/ 0 w 3278188"/>
                      <a:gd name="csY31" fmla="*/ 1057847 h 5876925"/>
                      <a:gd name="csX32" fmla="*/ 0 w 3278188"/>
                      <a:gd name="csY32" fmla="*/ 0 h 587692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Lst>
                    <a:rect l="l" t="t" r="r" b="b"/>
                    <a:pathLst>
                      <a:path w="3278188" h="5876925" fill="none" extrusionOk="0">
                        <a:moveTo>
                          <a:pt x="0" y="0"/>
                        </a:moveTo>
                        <a:cubicBezTo>
                          <a:pt x="121971" y="-67982"/>
                          <a:pt x="414360" y="55475"/>
                          <a:pt x="579147" y="0"/>
                        </a:cubicBezTo>
                        <a:cubicBezTo>
                          <a:pt x="743934" y="-55475"/>
                          <a:pt x="939243" y="19381"/>
                          <a:pt x="1059947" y="0"/>
                        </a:cubicBezTo>
                        <a:cubicBezTo>
                          <a:pt x="1180651" y="-19381"/>
                          <a:pt x="1472524" y="31886"/>
                          <a:pt x="1671876" y="0"/>
                        </a:cubicBezTo>
                        <a:cubicBezTo>
                          <a:pt x="1871228" y="-31886"/>
                          <a:pt x="2102437" y="35451"/>
                          <a:pt x="2251022" y="0"/>
                        </a:cubicBezTo>
                        <a:cubicBezTo>
                          <a:pt x="2399607" y="-35451"/>
                          <a:pt x="2521708" y="33401"/>
                          <a:pt x="2764605" y="0"/>
                        </a:cubicBezTo>
                        <a:cubicBezTo>
                          <a:pt x="3007502" y="-33401"/>
                          <a:pt x="3048583" y="58920"/>
                          <a:pt x="3278188" y="0"/>
                        </a:cubicBezTo>
                        <a:cubicBezTo>
                          <a:pt x="3288704" y="259320"/>
                          <a:pt x="3238114" y="304913"/>
                          <a:pt x="3278188" y="587693"/>
                        </a:cubicBezTo>
                        <a:cubicBezTo>
                          <a:pt x="3318262" y="870473"/>
                          <a:pt x="3255288" y="959530"/>
                          <a:pt x="3278188" y="1292924"/>
                        </a:cubicBezTo>
                        <a:cubicBezTo>
                          <a:pt x="3301088" y="1626318"/>
                          <a:pt x="3274622" y="1533723"/>
                          <a:pt x="3278188" y="1704308"/>
                        </a:cubicBezTo>
                        <a:cubicBezTo>
                          <a:pt x="3281754" y="1874893"/>
                          <a:pt x="3208938" y="2250505"/>
                          <a:pt x="3278188" y="2409539"/>
                        </a:cubicBezTo>
                        <a:cubicBezTo>
                          <a:pt x="3347438" y="2568573"/>
                          <a:pt x="3211421" y="2895180"/>
                          <a:pt x="3278188" y="3056001"/>
                        </a:cubicBezTo>
                        <a:cubicBezTo>
                          <a:pt x="3344955" y="3216822"/>
                          <a:pt x="3260308" y="3329303"/>
                          <a:pt x="3278188" y="3584924"/>
                        </a:cubicBezTo>
                        <a:cubicBezTo>
                          <a:pt x="3296068" y="3840545"/>
                          <a:pt x="3257099" y="3973149"/>
                          <a:pt x="3278188" y="4172617"/>
                        </a:cubicBezTo>
                        <a:cubicBezTo>
                          <a:pt x="3299277" y="4372085"/>
                          <a:pt x="3264518" y="4669976"/>
                          <a:pt x="3278188" y="4819079"/>
                        </a:cubicBezTo>
                        <a:cubicBezTo>
                          <a:pt x="3291858" y="4968182"/>
                          <a:pt x="3234178" y="5062279"/>
                          <a:pt x="3278188" y="5230463"/>
                        </a:cubicBezTo>
                        <a:cubicBezTo>
                          <a:pt x="3322198" y="5398647"/>
                          <a:pt x="3220323" y="5573435"/>
                          <a:pt x="3278188" y="5876925"/>
                        </a:cubicBezTo>
                        <a:cubicBezTo>
                          <a:pt x="3104433" y="5884760"/>
                          <a:pt x="2921553" y="5874235"/>
                          <a:pt x="2830169" y="5876925"/>
                        </a:cubicBezTo>
                        <a:cubicBezTo>
                          <a:pt x="2738785" y="5879615"/>
                          <a:pt x="2548702" y="5816837"/>
                          <a:pt x="2316586" y="5876925"/>
                        </a:cubicBezTo>
                        <a:cubicBezTo>
                          <a:pt x="2084470" y="5937013"/>
                          <a:pt x="1974997" y="5860262"/>
                          <a:pt x="1803003" y="5876925"/>
                        </a:cubicBezTo>
                        <a:cubicBezTo>
                          <a:pt x="1631009" y="5893588"/>
                          <a:pt x="1508445" y="5858693"/>
                          <a:pt x="1354984" y="5876925"/>
                        </a:cubicBezTo>
                        <a:cubicBezTo>
                          <a:pt x="1201523" y="5895157"/>
                          <a:pt x="1007268" y="5845162"/>
                          <a:pt x="808620" y="5876925"/>
                        </a:cubicBezTo>
                        <a:cubicBezTo>
                          <a:pt x="609972" y="5908688"/>
                          <a:pt x="369977" y="5847626"/>
                          <a:pt x="0" y="5876925"/>
                        </a:cubicBezTo>
                        <a:cubicBezTo>
                          <a:pt x="-56228" y="5747711"/>
                          <a:pt x="11816" y="5504694"/>
                          <a:pt x="0" y="5348002"/>
                        </a:cubicBezTo>
                        <a:cubicBezTo>
                          <a:pt x="-11816" y="5191310"/>
                          <a:pt x="52705" y="5003460"/>
                          <a:pt x="0" y="4701540"/>
                        </a:cubicBezTo>
                        <a:cubicBezTo>
                          <a:pt x="-52705" y="4399620"/>
                          <a:pt x="18390" y="4324938"/>
                          <a:pt x="0" y="3996309"/>
                        </a:cubicBezTo>
                        <a:cubicBezTo>
                          <a:pt x="-18390" y="3667680"/>
                          <a:pt x="64243" y="3603628"/>
                          <a:pt x="0" y="3408616"/>
                        </a:cubicBezTo>
                        <a:cubicBezTo>
                          <a:pt x="-64243" y="3213604"/>
                          <a:pt x="33174" y="3114173"/>
                          <a:pt x="0" y="2997232"/>
                        </a:cubicBezTo>
                        <a:cubicBezTo>
                          <a:pt x="-33174" y="2880291"/>
                          <a:pt x="51996" y="2732381"/>
                          <a:pt x="0" y="2527078"/>
                        </a:cubicBezTo>
                        <a:cubicBezTo>
                          <a:pt x="-51996" y="2321775"/>
                          <a:pt x="54947" y="2059469"/>
                          <a:pt x="0" y="1939385"/>
                        </a:cubicBezTo>
                        <a:cubicBezTo>
                          <a:pt x="-54947" y="1819301"/>
                          <a:pt x="40960" y="1619850"/>
                          <a:pt x="0" y="1528001"/>
                        </a:cubicBezTo>
                        <a:cubicBezTo>
                          <a:pt x="-40960" y="1436152"/>
                          <a:pt x="29080" y="1188650"/>
                          <a:pt x="0" y="1057847"/>
                        </a:cubicBezTo>
                        <a:cubicBezTo>
                          <a:pt x="-29080" y="927044"/>
                          <a:pt x="71908" y="302273"/>
                          <a:pt x="0" y="0"/>
                        </a:cubicBezTo>
                        <a:close/>
                      </a:path>
                      <a:path w="3278188" h="5876925" stroke="0" extrusionOk="0">
                        <a:moveTo>
                          <a:pt x="0" y="0"/>
                        </a:moveTo>
                        <a:cubicBezTo>
                          <a:pt x="197360" y="-41591"/>
                          <a:pt x="323739" y="44317"/>
                          <a:pt x="611928" y="0"/>
                        </a:cubicBezTo>
                        <a:cubicBezTo>
                          <a:pt x="900117" y="-44317"/>
                          <a:pt x="1027068" y="12581"/>
                          <a:pt x="1223857" y="0"/>
                        </a:cubicBezTo>
                        <a:cubicBezTo>
                          <a:pt x="1420646" y="-12581"/>
                          <a:pt x="1553519" y="17139"/>
                          <a:pt x="1770222" y="0"/>
                        </a:cubicBezTo>
                        <a:cubicBezTo>
                          <a:pt x="1986926" y="-17139"/>
                          <a:pt x="2146539" y="57489"/>
                          <a:pt x="2382150" y="0"/>
                        </a:cubicBezTo>
                        <a:cubicBezTo>
                          <a:pt x="2617761" y="-57489"/>
                          <a:pt x="3047773" y="28550"/>
                          <a:pt x="3278188" y="0"/>
                        </a:cubicBezTo>
                        <a:cubicBezTo>
                          <a:pt x="3285718" y="120314"/>
                          <a:pt x="3245368" y="276374"/>
                          <a:pt x="3278188" y="411385"/>
                        </a:cubicBezTo>
                        <a:cubicBezTo>
                          <a:pt x="3311008" y="546396"/>
                          <a:pt x="3218046" y="923164"/>
                          <a:pt x="3278188" y="1057847"/>
                        </a:cubicBezTo>
                        <a:cubicBezTo>
                          <a:pt x="3338330" y="1192530"/>
                          <a:pt x="3236179" y="1405013"/>
                          <a:pt x="3278188" y="1645539"/>
                        </a:cubicBezTo>
                        <a:cubicBezTo>
                          <a:pt x="3320197" y="1886065"/>
                          <a:pt x="3236596" y="1987322"/>
                          <a:pt x="3278188" y="2174462"/>
                        </a:cubicBezTo>
                        <a:cubicBezTo>
                          <a:pt x="3319780" y="2361602"/>
                          <a:pt x="3223098" y="2579292"/>
                          <a:pt x="3278188" y="2879693"/>
                        </a:cubicBezTo>
                        <a:cubicBezTo>
                          <a:pt x="3333278" y="3180094"/>
                          <a:pt x="3263323" y="3140375"/>
                          <a:pt x="3278188" y="3349847"/>
                        </a:cubicBezTo>
                        <a:cubicBezTo>
                          <a:pt x="3293053" y="3559319"/>
                          <a:pt x="3229468" y="3658908"/>
                          <a:pt x="3278188" y="3820001"/>
                        </a:cubicBezTo>
                        <a:cubicBezTo>
                          <a:pt x="3326908" y="3981094"/>
                          <a:pt x="3254858" y="4143661"/>
                          <a:pt x="3278188" y="4231386"/>
                        </a:cubicBezTo>
                        <a:cubicBezTo>
                          <a:pt x="3301518" y="4319112"/>
                          <a:pt x="3249589" y="4663041"/>
                          <a:pt x="3278188" y="4819079"/>
                        </a:cubicBezTo>
                        <a:cubicBezTo>
                          <a:pt x="3306787" y="4975117"/>
                          <a:pt x="3202256" y="5417950"/>
                          <a:pt x="3278188" y="5876925"/>
                        </a:cubicBezTo>
                        <a:cubicBezTo>
                          <a:pt x="3020891" y="5889423"/>
                          <a:pt x="2899059" y="5811045"/>
                          <a:pt x="2699041" y="5876925"/>
                        </a:cubicBezTo>
                        <a:cubicBezTo>
                          <a:pt x="2499023" y="5942805"/>
                          <a:pt x="2408149" y="5829123"/>
                          <a:pt x="2152677" y="5876925"/>
                        </a:cubicBezTo>
                        <a:cubicBezTo>
                          <a:pt x="1897205" y="5924727"/>
                          <a:pt x="1774094" y="5842970"/>
                          <a:pt x="1573530" y="5876925"/>
                        </a:cubicBezTo>
                        <a:cubicBezTo>
                          <a:pt x="1372966" y="5910880"/>
                          <a:pt x="1195934" y="5869603"/>
                          <a:pt x="994384" y="5876925"/>
                        </a:cubicBezTo>
                        <a:cubicBezTo>
                          <a:pt x="792834" y="5884247"/>
                          <a:pt x="375731" y="5851434"/>
                          <a:pt x="0" y="5876925"/>
                        </a:cubicBezTo>
                        <a:cubicBezTo>
                          <a:pt x="-6362" y="5695305"/>
                          <a:pt x="43698" y="5622719"/>
                          <a:pt x="0" y="5406771"/>
                        </a:cubicBezTo>
                        <a:cubicBezTo>
                          <a:pt x="-43698" y="5190823"/>
                          <a:pt x="37849" y="5146331"/>
                          <a:pt x="0" y="4995386"/>
                        </a:cubicBezTo>
                        <a:cubicBezTo>
                          <a:pt x="-37849" y="4844442"/>
                          <a:pt x="22333" y="4433880"/>
                          <a:pt x="0" y="4290155"/>
                        </a:cubicBezTo>
                        <a:cubicBezTo>
                          <a:pt x="-22333" y="4146430"/>
                          <a:pt x="35931" y="4050519"/>
                          <a:pt x="0" y="3878770"/>
                        </a:cubicBezTo>
                        <a:cubicBezTo>
                          <a:pt x="-35931" y="3707021"/>
                          <a:pt x="25003" y="3504980"/>
                          <a:pt x="0" y="3408616"/>
                        </a:cubicBezTo>
                        <a:cubicBezTo>
                          <a:pt x="-25003" y="3312252"/>
                          <a:pt x="27372" y="3093885"/>
                          <a:pt x="0" y="2820924"/>
                        </a:cubicBezTo>
                        <a:cubicBezTo>
                          <a:pt x="-27372" y="2547963"/>
                          <a:pt x="32580" y="2481906"/>
                          <a:pt x="0" y="2292001"/>
                        </a:cubicBezTo>
                        <a:cubicBezTo>
                          <a:pt x="-32580" y="2102096"/>
                          <a:pt x="47927" y="2011563"/>
                          <a:pt x="0" y="1880616"/>
                        </a:cubicBezTo>
                        <a:cubicBezTo>
                          <a:pt x="-47927" y="1749669"/>
                          <a:pt x="35099" y="1554217"/>
                          <a:pt x="0" y="1410462"/>
                        </a:cubicBezTo>
                        <a:cubicBezTo>
                          <a:pt x="-35099" y="1266707"/>
                          <a:pt x="41080" y="1129062"/>
                          <a:pt x="0" y="999077"/>
                        </a:cubicBezTo>
                        <a:cubicBezTo>
                          <a:pt x="-41080" y="869092"/>
                          <a:pt x="56568" y="344556"/>
                          <a:pt x="0" y="0"/>
                        </a:cubicBezTo>
                        <a:close/>
                      </a:path>
                    </a:pathLst>
                  </a:custGeom>
                  <ask:type>
                    <ask:lineSketchNone/>
                  </ask:type>
                </ask:lineSketchStyleProps>
              </a:ext>
            </a:extLst>
          </a:ln>
        </p:spPr>
      </p:pic>
    </p:spTree>
    <p:extLst>
      <p:ext uri="{BB962C8B-B14F-4D97-AF65-F5344CB8AC3E}">
        <p14:creationId xmlns:p14="http://schemas.microsoft.com/office/powerpoint/2010/main" val="176830932"/>
      </p:ext>
    </p:extLst>
  </p:cSld>
  <p:clrMapOvr>
    <a:masterClrMapping/>
  </p:clrMapOvr>
  <p:timing>
    <p:tnLst>
      <p:par>
        <p:cTn id="1" dur="indefinite" restart="never" nodeType="tmRoot">
          <p:childTnLst>
            <p:video fullScrn="1">
              <p:cMediaNode>
                <p:cTn id="2" fill="hold" display="0">
                  <p:stCondLst>
                    <p:cond delay="indefinite"/>
                  </p:stCondLst>
                </p:cTn>
                <p:tgtEl>
                  <p:spTgt spid="8"/>
                </p:tgtEl>
              </p:cMediaNode>
            </p:vide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ags/tag10.xml><?xml version="1.0" encoding="utf-8"?>
<p:tagLst xmlns:a="http://schemas.openxmlformats.org/drawingml/2006/main" xmlns:r="http://schemas.openxmlformats.org/officeDocument/2006/relationships" xmlns:p="http://schemas.openxmlformats.org/presentationml/2006/main">
  <p:tag name="NUM" val="5"/>
</p:tagLst>
</file>

<file path=ppt/tags/tag11.xml><?xml version="1.0" encoding="utf-8"?>
<p:tagLst xmlns:a="http://schemas.openxmlformats.org/drawingml/2006/main" xmlns:r="http://schemas.openxmlformats.org/officeDocument/2006/relationships" xmlns:p="http://schemas.openxmlformats.org/presentationml/2006/main">
  <p:tag name="NUM" val="6"/>
</p:tagLst>
</file>

<file path=ppt/tags/tag12.xml><?xml version="1.0" encoding="utf-8"?>
<p:tagLst xmlns:a="http://schemas.openxmlformats.org/drawingml/2006/main" xmlns:r="http://schemas.openxmlformats.org/officeDocument/2006/relationships" xmlns:p="http://schemas.openxmlformats.org/presentationml/2006/main">
  <p:tag name="NUM" val="7"/>
</p:tagLst>
</file>

<file path=ppt/tags/tag13.xml><?xml version="1.0" encoding="utf-8"?>
<p:tagLst xmlns:a="http://schemas.openxmlformats.org/drawingml/2006/main" xmlns:r="http://schemas.openxmlformats.org/officeDocument/2006/relationships" xmlns:p="http://schemas.openxmlformats.org/presentationml/2006/main">
  <p:tag name="NUM" val="1"/>
</p:tagLst>
</file>

<file path=ppt/tags/tag14.xml><?xml version="1.0" encoding="utf-8"?>
<p:tagLst xmlns:a="http://schemas.openxmlformats.org/drawingml/2006/main" xmlns:r="http://schemas.openxmlformats.org/officeDocument/2006/relationships" xmlns:p="http://schemas.openxmlformats.org/presentationml/2006/main">
  <p:tag name="NUM" val="2"/>
</p:tagLst>
</file>

<file path=ppt/tags/tag15.xml><?xml version="1.0" encoding="utf-8"?>
<p:tagLst xmlns:a="http://schemas.openxmlformats.org/drawingml/2006/main" xmlns:r="http://schemas.openxmlformats.org/officeDocument/2006/relationships" xmlns:p="http://schemas.openxmlformats.org/presentationml/2006/main">
  <p:tag name="NUM" val="3"/>
</p:tagLst>
</file>

<file path=ppt/tags/tag16.xml><?xml version="1.0" encoding="utf-8"?>
<p:tagLst xmlns:a="http://schemas.openxmlformats.org/drawingml/2006/main" xmlns:r="http://schemas.openxmlformats.org/officeDocument/2006/relationships" xmlns:p="http://schemas.openxmlformats.org/presentationml/2006/main">
  <p:tag name="NUM" val="4"/>
</p:tagLst>
</file>

<file path=ppt/tags/tag17.xml><?xml version="1.0" encoding="utf-8"?>
<p:tagLst xmlns:a="http://schemas.openxmlformats.org/drawingml/2006/main" xmlns:r="http://schemas.openxmlformats.org/officeDocument/2006/relationships" xmlns:p="http://schemas.openxmlformats.org/presentationml/2006/main">
  <p:tag name="NUM" val="5"/>
</p:tagLst>
</file>

<file path=ppt/tags/tag18.xml><?xml version="1.0" encoding="utf-8"?>
<p:tagLst xmlns:a="http://schemas.openxmlformats.org/drawingml/2006/main" xmlns:r="http://schemas.openxmlformats.org/officeDocument/2006/relationships" xmlns:p="http://schemas.openxmlformats.org/presentationml/2006/main">
  <p:tag name="NUM" val="6"/>
</p:tagLst>
</file>

<file path=ppt/tags/tag19.xml><?xml version="1.0" encoding="utf-8"?>
<p:tagLst xmlns:a="http://schemas.openxmlformats.org/drawingml/2006/main" xmlns:r="http://schemas.openxmlformats.org/officeDocument/2006/relationships" xmlns:p="http://schemas.openxmlformats.org/presentationml/2006/main">
  <p:tag name="NUM" val="7"/>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20.xml><?xml version="1.0" encoding="utf-8"?>
<p:tagLst xmlns:a="http://schemas.openxmlformats.org/drawingml/2006/main" xmlns:r="http://schemas.openxmlformats.org/officeDocument/2006/relationships" xmlns:p="http://schemas.openxmlformats.org/presentationml/2006/main">
  <p:tag name="NUM" val="8"/>
</p:tagLst>
</file>

<file path=ppt/tags/tag21.xml><?xml version="1.0" encoding="utf-8"?>
<p:tagLst xmlns:a="http://schemas.openxmlformats.org/drawingml/2006/main" xmlns:r="http://schemas.openxmlformats.org/officeDocument/2006/relationships" xmlns:p="http://schemas.openxmlformats.org/presentationml/2006/main">
  <p:tag name="NUM" val="1"/>
</p:tagLst>
</file>

<file path=ppt/tags/tag22.xml><?xml version="1.0" encoding="utf-8"?>
<p:tagLst xmlns:a="http://schemas.openxmlformats.org/drawingml/2006/main" xmlns:r="http://schemas.openxmlformats.org/officeDocument/2006/relationships" xmlns:p="http://schemas.openxmlformats.org/presentationml/2006/main">
  <p:tag name="NUM" val="2"/>
</p:tagLst>
</file>

<file path=ppt/tags/tag23.xml><?xml version="1.0" encoding="utf-8"?>
<p:tagLst xmlns:a="http://schemas.openxmlformats.org/drawingml/2006/main" xmlns:r="http://schemas.openxmlformats.org/officeDocument/2006/relationships" xmlns:p="http://schemas.openxmlformats.org/presentationml/2006/main">
  <p:tag name="NUM" val="3"/>
</p:tagLst>
</file>

<file path=ppt/tags/tag24.xml><?xml version="1.0" encoding="utf-8"?>
<p:tagLst xmlns:a="http://schemas.openxmlformats.org/drawingml/2006/main" xmlns:r="http://schemas.openxmlformats.org/officeDocument/2006/relationships" xmlns:p="http://schemas.openxmlformats.org/presentationml/2006/main">
  <p:tag name="NUM" val="4"/>
</p:tagLst>
</file>

<file path=ppt/tags/tag25.xml><?xml version="1.0" encoding="utf-8"?>
<p:tagLst xmlns:a="http://schemas.openxmlformats.org/drawingml/2006/main" xmlns:r="http://schemas.openxmlformats.org/officeDocument/2006/relationships" xmlns:p="http://schemas.openxmlformats.org/presentationml/2006/main">
  <p:tag name="NUM" val="6"/>
</p:tagLst>
</file>

<file path=ppt/tags/tag26.xml><?xml version="1.0" encoding="utf-8"?>
<p:tagLst xmlns:a="http://schemas.openxmlformats.org/drawingml/2006/main" xmlns:r="http://schemas.openxmlformats.org/officeDocument/2006/relationships" xmlns:p="http://schemas.openxmlformats.org/presentationml/2006/main">
  <p:tag name="NUM" val="1"/>
</p:tagLst>
</file>

<file path=ppt/tags/tag27.xml><?xml version="1.0" encoding="utf-8"?>
<p:tagLst xmlns:a="http://schemas.openxmlformats.org/drawingml/2006/main" xmlns:r="http://schemas.openxmlformats.org/officeDocument/2006/relationships" xmlns:p="http://schemas.openxmlformats.org/presentationml/2006/main">
  <p:tag name="NUM" val="2"/>
</p:tagLst>
</file>

<file path=ppt/tags/tag28.xml><?xml version="1.0" encoding="utf-8"?>
<p:tagLst xmlns:a="http://schemas.openxmlformats.org/drawingml/2006/main" xmlns:r="http://schemas.openxmlformats.org/officeDocument/2006/relationships" xmlns:p="http://schemas.openxmlformats.org/presentationml/2006/main">
  <p:tag name="NUM" val="3"/>
</p:tagLst>
</file>

<file path=ppt/tags/tag29.xml><?xml version="1.0" encoding="utf-8"?>
<p:tagLst xmlns:a="http://schemas.openxmlformats.org/drawingml/2006/main" xmlns:r="http://schemas.openxmlformats.org/officeDocument/2006/relationships" xmlns:p="http://schemas.openxmlformats.org/presentationml/2006/main">
  <p:tag name="NUM" val="4"/>
</p:tagLst>
</file>

<file path=ppt/tags/tag3.xml><?xml version="1.0" encoding="utf-8"?>
<p:tagLst xmlns:a="http://schemas.openxmlformats.org/drawingml/2006/main" xmlns:r="http://schemas.openxmlformats.org/officeDocument/2006/relationships" xmlns:p="http://schemas.openxmlformats.org/presentationml/2006/main">
  <p:tag name="NUM" val="3"/>
</p:tagLst>
</file>

<file path=ppt/tags/tag30.xml><?xml version="1.0" encoding="utf-8"?>
<p:tagLst xmlns:a="http://schemas.openxmlformats.org/drawingml/2006/main" xmlns:r="http://schemas.openxmlformats.org/officeDocument/2006/relationships" xmlns:p="http://schemas.openxmlformats.org/presentationml/2006/main">
  <p:tag name="NUM" val="6"/>
</p:tagLst>
</file>

<file path=ppt/tags/tag31.xml><?xml version="1.0" encoding="utf-8"?>
<p:tagLst xmlns:a="http://schemas.openxmlformats.org/drawingml/2006/main" xmlns:r="http://schemas.openxmlformats.org/officeDocument/2006/relationships" xmlns:p="http://schemas.openxmlformats.org/presentationml/2006/main">
  <p:tag name="NUM" val="8"/>
</p:tagLst>
</file>

<file path=ppt/tags/tag32.xml><?xml version="1.0" encoding="utf-8"?>
<p:tagLst xmlns:a="http://schemas.openxmlformats.org/drawingml/2006/main" xmlns:r="http://schemas.openxmlformats.org/officeDocument/2006/relationships" xmlns:p="http://schemas.openxmlformats.org/presentationml/2006/main">
  <p:tag name="NUM" val="9"/>
</p:tagLst>
</file>

<file path=ppt/tags/tag33.xml><?xml version="1.0" encoding="utf-8"?>
<p:tagLst xmlns:a="http://schemas.openxmlformats.org/drawingml/2006/main" xmlns:r="http://schemas.openxmlformats.org/officeDocument/2006/relationships" xmlns:p="http://schemas.openxmlformats.org/presentationml/2006/main">
  <p:tag name="NUM" val="10"/>
</p:tagLst>
</file>

<file path=ppt/tags/tag34.xml><?xml version="1.0" encoding="utf-8"?>
<p:tagLst xmlns:a="http://schemas.openxmlformats.org/drawingml/2006/main" xmlns:r="http://schemas.openxmlformats.org/officeDocument/2006/relationships" xmlns:p="http://schemas.openxmlformats.org/presentationml/2006/main">
  <p:tag name="NUM" val="1"/>
</p:tagLst>
</file>

<file path=ppt/tags/tag35.xml><?xml version="1.0" encoding="utf-8"?>
<p:tagLst xmlns:a="http://schemas.openxmlformats.org/drawingml/2006/main" xmlns:r="http://schemas.openxmlformats.org/officeDocument/2006/relationships" xmlns:p="http://schemas.openxmlformats.org/presentationml/2006/main">
  <p:tag name="NUM" val="2"/>
</p:tagLst>
</file>

<file path=ppt/tags/tag36.xml><?xml version="1.0" encoding="utf-8"?>
<p:tagLst xmlns:a="http://schemas.openxmlformats.org/drawingml/2006/main" xmlns:r="http://schemas.openxmlformats.org/officeDocument/2006/relationships" xmlns:p="http://schemas.openxmlformats.org/presentationml/2006/main">
  <p:tag name="NUM" val="3"/>
</p:tagLst>
</file>

<file path=ppt/tags/tag37.xml><?xml version="1.0" encoding="utf-8"?>
<p:tagLst xmlns:a="http://schemas.openxmlformats.org/drawingml/2006/main" xmlns:r="http://schemas.openxmlformats.org/officeDocument/2006/relationships" xmlns:p="http://schemas.openxmlformats.org/presentationml/2006/main">
  <p:tag name="NUM" val="4"/>
</p:tagLst>
</file>

<file path=ppt/tags/tag38.xml><?xml version="1.0" encoding="utf-8"?>
<p:tagLst xmlns:a="http://schemas.openxmlformats.org/drawingml/2006/main" xmlns:r="http://schemas.openxmlformats.org/officeDocument/2006/relationships" xmlns:p="http://schemas.openxmlformats.org/presentationml/2006/main">
  <p:tag name="NUM" val="5"/>
</p:tagLst>
</file>

<file path=ppt/tags/tag39.xml><?xml version="1.0" encoding="utf-8"?>
<p:tagLst xmlns:a="http://schemas.openxmlformats.org/drawingml/2006/main" xmlns:r="http://schemas.openxmlformats.org/officeDocument/2006/relationships" xmlns:p="http://schemas.openxmlformats.org/presentationml/2006/main">
  <p:tag name="NUM" val="6"/>
</p:tagLst>
</file>

<file path=ppt/tags/tag4.xml><?xml version="1.0" encoding="utf-8"?>
<p:tagLst xmlns:a="http://schemas.openxmlformats.org/drawingml/2006/main" xmlns:r="http://schemas.openxmlformats.org/officeDocument/2006/relationships" xmlns:p="http://schemas.openxmlformats.org/presentationml/2006/main">
  <p:tag name="NUM" val="4"/>
</p:tagLst>
</file>

<file path=ppt/tags/tag40.xml><?xml version="1.0" encoding="utf-8"?>
<p:tagLst xmlns:a="http://schemas.openxmlformats.org/drawingml/2006/main" xmlns:r="http://schemas.openxmlformats.org/officeDocument/2006/relationships" xmlns:p="http://schemas.openxmlformats.org/presentationml/2006/main">
  <p:tag name="NUM" val="7"/>
</p:tagLst>
</file>

<file path=ppt/tags/tag41.xml><?xml version="1.0" encoding="utf-8"?>
<p:tagLst xmlns:a="http://schemas.openxmlformats.org/drawingml/2006/main" xmlns:r="http://schemas.openxmlformats.org/officeDocument/2006/relationships" xmlns:p="http://schemas.openxmlformats.org/presentationml/2006/main">
  <p:tag name="NUM" val="1"/>
</p:tagLst>
</file>

<file path=ppt/tags/tag42.xml><?xml version="1.0" encoding="utf-8"?>
<p:tagLst xmlns:a="http://schemas.openxmlformats.org/drawingml/2006/main" xmlns:r="http://schemas.openxmlformats.org/officeDocument/2006/relationships" xmlns:p="http://schemas.openxmlformats.org/presentationml/2006/main">
  <p:tag name="NUM" val="2"/>
</p:tagLst>
</file>

<file path=ppt/tags/tag43.xml><?xml version="1.0" encoding="utf-8"?>
<p:tagLst xmlns:a="http://schemas.openxmlformats.org/drawingml/2006/main" xmlns:r="http://schemas.openxmlformats.org/officeDocument/2006/relationships" xmlns:p="http://schemas.openxmlformats.org/presentationml/2006/main">
  <p:tag name="NUM" val="3"/>
</p:tagLst>
</file>

<file path=ppt/tags/tag44.xml><?xml version="1.0" encoding="utf-8"?>
<p:tagLst xmlns:a="http://schemas.openxmlformats.org/drawingml/2006/main" xmlns:r="http://schemas.openxmlformats.org/officeDocument/2006/relationships" xmlns:p="http://schemas.openxmlformats.org/presentationml/2006/main">
  <p:tag name="NUM" val="4"/>
</p:tagLst>
</file>

<file path=ppt/tags/tag45.xml><?xml version="1.0" encoding="utf-8"?>
<p:tagLst xmlns:a="http://schemas.openxmlformats.org/drawingml/2006/main" xmlns:r="http://schemas.openxmlformats.org/officeDocument/2006/relationships" xmlns:p="http://schemas.openxmlformats.org/presentationml/2006/main">
  <p:tag name="NUM" val="5"/>
</p:tagLst>
</file>

<file path=ppt/tags/tag5.xml><?xml version="1.0" encoding="utf-8"?>
<p:tagLst xmlns:a="http://schemas.openxmlformats.org/drawingml/2006/main" xmlns:r="http://schemas.openxmlformats.org/officeDocument/2006/relationships" xmlns:p="http://schemas.openxmlformats.org/presentationml/2006/main">
  <p:tag name="NUM" val="5"/>
</p:tagLst>
</file>

<file path=ppt/tags/tag6.xml><?xml version="1.0" encoding="utf-8"?>
<p:tagLst xmlns:a="http://schemas.openxmlformats.org/drawingml/2006/main" xmlns:r="http://schemas.openxmlformats.org/officeDocument/2006/relationships" xmlns:p="http://schemas.openxmlformats.org/presentationml/2006/main">
  <p:tag name="NUM" val="1"/>
</p:tagLst>
</file>

<file path=ppt/tags/tag7.xml><?xml version="1.0" encoding="utf-8"?>
<p:tagLst xmlns:a="http://schemas.openxmlformats.org/drawingml/2006/main" xmlns:r="http://schemas.openxmlformats.org/officeDocument/2006/relationships" xmlns:p="http://schemas.openxmlformats.org/presentationml/2006/main">
  <p:tag name="NUM" val="2"/>
</p:tagLst>
</file>

<file path=ppt/tags/tag8.xml><?xml version="1.0" encoding="utf-8"?>
<p:tagLst xmlns:a="http://schemas.openxmlformats.org/drawingml/2006/main" xmlns:r="http://schemas.openxmlformats.org/officeDocument/2006/relationships" xmlns:p="http://schemas.openxmlformats.org/presentationml/2006/main">
  <p:tag name="NUM" val="3"/>
</p:tagLst>
</file>

<file path=ppt/tags/tag9.xml><?xml version="1.0" encoding="utf-8"?>
<p:tagLst xmlns:a="http://schemas.openxmlformats.org/drawingml/2006/main" xmlns:r="http://schemas.openxmlformats.org/officeDocument/2006/relationships" xmlns:p="http://schemas.openxmlformats.org/presentationml/2006/main">
  <p:tag name="NUM" val="4"/>
</p:tagLst>
</file>

<file path=ppt/theme/theme1.xml><?xml version="1.0" encoding="utf-8"?>
<a:theme xmlns:a="http://schemas.openxmlformats.org/drawingml/2006/main" name="Office Theme">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7A5861C9B80AD4E9BC127B0A7E1A047" ma:contentTypeVersion="18" ma:contentTypeDescription="Create a new document." ma:contentTypeScope="" ma:versionID="5119ee533696d87892a223918fc045a9">
  <xsd:schema xmlns:xsd="http://www.w3.org/2001/XMLSchema" xmlns:xs="http://www.w3.org/2001/XMLSchema" xmlns:p="http://schemas.microsoft.com/office/2006/metadata/properties" xmlns:ns2="fd66286f-cd2f-4628-8e8b-4f713f67fae0" xmlns:ns3="1b1d29c6-a309-4658-a5f5-7150c14c22c0" targetNamespace="http://schemas.microsoft.com/office/2006/metadata/properties" ma:root="true" ma:fieldsID="56bd343b3127c8cbf6667666dbba24ad" ns2:_="" ns3:_="">
    <xsd:import namespace="fd66286f-cd2f-4628-8e8b-4f713f67fae0"/>
    <xsd:import namespace="1b1d29c6-a309-4658-a5f5-7150c14c22c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LengthInSeconds" minOccurs="0"/>
                <xsd:element ref="ns2:MediaServiceLoca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d66286f-cd2f-4628-8e8b-4f713f67fae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c44945db-1062-49f2-aa89-5404156f6881" ma:termSetId="09814cd3-568e-fe90-9814-8d621ff8fb84" ma:anchorId="fba54fb3-c3e1-fe81-a776-ca4b69148c4d" ma:open="true" ma:isKeyword="false">
      <xsd:complexType>
        <xsd:sequence>
          <xsd:element ref="pc:Terms" minOccurs="0" maxOccurs="1"/>
        </xsd:sequence>
      </xsd:complex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b1d29c6-a309-4658-a5f5-7150c14c22c0"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e5613e8a-1018-44e8-8651-2127808bf28e}" ma:internalName="TaxCatchAll" ma:showField="CatchAllData" ma:web="1b1d29c6-a309-4658-a5f5-7150c14c22c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1b1d29c6-a309-4658-a5f5-7150c14c22c0" xsi:nil="true"/>
    <lcf76f155ced4ddcb4097134ff3c332f xmlns="fd66286f-cd2f-4628-8e8b-4f713f67fae0">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7466549-A89B-4A1F-B84C-AF00FDE50004}">
  <ds:schemaRefs>
    <ds:schemaRef ds:uri="http://schemas.microsoft.com/sharepoint/v3/contenttype/forms"/>
  </ds:schemaRefs>
</ds:datastoreItem>
</file>

<file path=customXml/itemProps2.xml><?xml version="1.0" encoding="utf-8"?>
<ds:datastoreItem xmlns:ds="http://schemas.openxmlformats.org/officeDocument/2006/customXml" ds:itemID="{90A32B38-123D-4BE9-9755-2B4448654D5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d66286f-cd2f-4628-8e8b-4f713f67fae0"/>
    <ds:schemaRef ds:uri="1b1d29c6-a309-4658-a5f5-7150c14c22c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8D92BC3-C89B-45D4-820D-BC2961CEFAD7}">
  <ds:schemaRefs>
    <ds:schemaRef ds:uri="http://purl.org/dc/elements/1.1/"/>
    <ds:schemaRef ds:uri="http://schemas.microsoft.com/office/2006/metadata/properties"/>
    <ds:schemaRef ds:uri="http://purl.org/dc/terms/"/>
    <ds:schemaRef ds:uri="fd66286f-cd2f-4628-8e8b-4f713f67fae0"/>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1b1d29c6-a309-4658-a5f5-7150c14c22c0"/>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TotalTime>124</TotalTime>
  <Words>760</Words>
  <Application>Microsoft Office PowerPoint</Application>
  <PresentationFormat>Widescreen</PresentationFormat>
  <Paragraphs>29</Paragraphs>
  <Slides>7</Slides>
  <Notes>0</Notes>
  <HiddenSlides>0</HiddenSlides>
  <MMClips>1</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SSC Hybrid Business Cards</vt:lpstr>
      <vt:lpstr>Hybrid Business Cards Introduction Cartes de visite numériques Introduction _______________________________________________________</vt:lpstr>
      <vt:lpstr>NFC Tag Feature Fonctionnalité de balise NFC _______________________________________________________</vt:lpstr>
      <vt:lpstr>NFC Tag Feature  (Continued) Fonctionnalité de balise NFC (Continué) ___________________________________________</vt:lpstr>
      <vt:lpstr>QR Code Feature Fonctionnalité de code QR ___________________________________________</vt:lpstr>
      <vt:lpstr>Designed with Security in Mind Conçu avec la sécurité à l'esprit _______________________________________________________</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Devine, Olivia (SSC/SPC)</dc:creator>
  <cp:lastModifiedBy>Devine, Olivia (SSC/SPC)</cp:lastModifiedBy>
  <cp:revision>200</cp:revision>
  <dcterms:created xsi:type="dcterms:W3CDTF">2025-04-15T13:55:36Z</dcterms:created>
  <dcterms:modified xsi:type="dcterms:W3CDTF">2025-12-10T14:43:49Z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951c139-e885-4e7f-8042-c4c17a61b6ec_Enabled">
    <vt:lpwstr>true</vt:lpwstr>
  </property>
  <property fmtid="{D5CDD505-2E9C-101B-9397-08002B2CF9AE}" pid="3" name="MSIP_Label_8951c139-e885-4e7f-8042-c4c17a61b6ec_SetDate">
    <vt:lpwstr>2025-04-15T14:11:47Z</vt:lpwstr>
  </property>
  <property fmtid="{D5CDD505-2E9C-101B-9397-08002B2CF9AE}" pid="4" name="MSIP_Label_8951c139-e885-4e7f-8042-c4c17a61b6ec_Method">
    <vt:lpwstr>Standard</vt:lpwstr>
  </property>
  <property fmtid="{D5CDD505-2E9C-101B-9397-08002B2CF9AE}" pid="5" name="MSIP_Label_8951c139-e885-4e7f-8042-c4c17a61b6ec_Name">
    <vt:lpwstr>Unclassified</vt:lpwstr>
  </property>
  <property fmtid="{D5CDD505-2E9C-101B-9397-08002B2CF9AE}" pid="6" name="MSIP_Label_8951c139-e885-4e7f-8042-c4c17a61b6ec_SiteId">
    <vt:lpwstr>d05bc194-94bf-4ad6-ae2e-1db0f2e38f5e</vt:lpwstr>
  </property>
  <property fmtid="{D5CDD505-2E9C-101B-9397-08002B2CF9AE}" pid="7" name="MSIP_Label_8951c139-e885-4e7f-8042-c4c17a61b6ec_ActionId">
    <vt:lpwstr>489b7d2b-9b94-4e23-8096-e2440be7faba</vt:lpwstr>
  </property>
  <property fmtid="{D5CDD505-2E9C-101B-9397-08002B2CF9AE}" pid="8" name="MSIP_Label_8951c139-e885-4e7f-8042-c4c17a61b6ec_ContentBits">
    <vt:lpwstr>1</vt:lpwstr>
  </property>
  <property fmtid="{D5CDD505-2E9C-101B-9397-08002B2CF9AE}" pid="9" name="ClassificationContentMarkingHeaderLocations">
    <vt:lpwstr>Office Theme:8</vt:lpwstr>
  </property>
  <property fmtid="{D5CDD505-2E9C-101B-9397-08002B2CF9AE}" pid="10" name="ClassificationContentMarkingHeaderText">
    <vt:lpwstr>Unclassified | Non classifié</vt:lpwstr>
  </property>
  <property fmtid="{D5CDD505-2E9C-101B-9397-08002B2CF9AE}" pid="11" name="ContentTypeId">
    <vt:lpwstr>0x01010067A5861C9B80AD4E9BC127B0A7E1A047</vt:lpwstr>
  </property>
  <property fmtid="{D5CDD505-2E9C-101B-9397-08002B2CF9AE}" pid="12" name="MediaServiceImageTags">
    <vt:lpwstr/>
  </property>
</Properties>
</file>

<file path=docProps/thumbnail.jpeg>
</file>